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EBF79-9ED5-4B2F-B838-D3C3C149BAEE}" v="6" dt="2022-05-17T06:57:06.30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0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2515737" y="-1563035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350443"/>
            <a:ext cx="10284002" cy="4880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dirty="0"/>
              <a:t>ZONE: </a:t>
            </a:r>
            <a:r>
              <a:rPr lang="en-US" sz="1600" dirty="0"/>
              <a:t>Technology zone</a:t>
            </a:r>
            <a:r>
              <a:rPr sz="1600" dirty="0"/>
              <a:t>	AGE GROUP: </a:t>
            </a:r>
            <a:r>
              <a:rPr lang="en-US" sz="1600" dirty="0"/>
              <a:t>11</a:t>
            </a:r>
            <a:r>
              <a:rPr sz="1600" dirty="0"/>
              <a:t>-1</a:t>
            </a:r>
            <a:r>
              <a:rPr lang="en-US" sz="1600" dirty="0"/>
              <a:t>4</a:t>
            </a:r>
            <a:r>
              <a:rPr sz="1600" dirty="0"/>
              <a:t> </a:t>
            </a:r>
            <a:r>
              <a:rPr lang="en-US" sz="1600" dirty="0"/>
              <a:t>	DURATION: 2 hours            </a:t>
            </a:r>
            <a:endParaRPr sz="1600"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dirty="0"/>
              <a:t>DESCRIPTION: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/>
              <a:t>In this workshop, participants are going to learn how to create interactive lights using smart materials and a pre-programmed electrical board that has different functionalities installed in it, participants are going to use the conductive paint as a replacement of wires as well as touch and proximity sensors, the lamps that the participants are going to create are going to be fabricated using paper.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sz="1600" dirty="0"/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dirty="0"/>
              <a:t>LEARNING OBJECTIVES: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dirty="0"/>
              <a:t>After this session, </a:t>
            </a:r>
            <a:r>
              <a:rPr lang="en-US" sz="1600" dirty="0"/>
              <a:t>participants</a:t>
            </a:r>
            <a:r>
              <a:rPr sz="1600" dirty="0"/>
              <a:t> will be able to: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/>
              <a:t>Understand smart materials. 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/>
              <a:t>Understand how to create an electrical circuits. 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/>
              <a:t>Create interactive lamps using conductive paint and the electrical lamp kit.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sz="1600"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/>
              <a:t>Material: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>
                <a:solidFill>
                  <a:schemeClr val="bg1"/>
                </a:solidFill>
              </a:rPr>
              <a:t>Laptops, electrical paint lamp kit.		</a:t>
            </a:r>
          </a:p>
        </p:txBody>
      </p:sp>
      <p:sp>
        <p:nvSpPr>
          <p:cNvPr id="111" name="Google Shape;60;p13"/>
          <p:cNvSpPr txBox="1"/>
          <p:nvPr/>
        </p:nvSpPr>
        <p:spPr>
          <a:xfrm>
            <a:off x="1937525" y="170507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TITLE: </a:t>
            </a:r>
            <a:r>
              <a:rPr lang="en-US" dirty="0"/>
              <a:t>Interactive Lights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70323" y="17050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358876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77537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216593680"/>
              </p:ext>
            </p:extLst>
          </p:nvPr>
        </p:nvGraphicFramePr>
        <p:xfrm>
          <a:off x="944359" y="922989"/>
          <a:ext cx="10561500" cy="524247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</a:t>
                      </a:r>
                      <a:r>
                        <a:rPr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b="0" dirty="0"/>
                        <a:t>Introduce yourself.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b="0" dirty="0"/>
                        <a:t>Introduce students to </a:t>
                      </a:r>
                      <a:r>
                        <a:rPr lang="en-US" b="0" dirty="0"/>
                        <a:t>each other  (Ice breaking).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b="0" dirty="0"/>
                        <a:t>Explain what we are going to do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Laptops, electrical paint lamp kit</a:t>
                      </a:r>
                      <a:endParaRPr sz="1400" b="0" dirty="0">
                        <a:solidFill>
                          <a:srgbClr val="FFFFFF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20 min</a:t>
                      </a:r>
                      <a:endParaRPr sz="1400" b="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Presentation: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Who are we and what we do in Studio 56.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Open Question: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What are we going to do today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?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What are smart materials?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Show video about smart materials.</a:t>
                      </a: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What is conductive paint.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Open Question: what is electricity?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What is an electrical circuit?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Show video about electrical circuits.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7- What are the basic components of an electrical circuit?.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8- Can wires be replaced in an electrical circuits?.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Explain how wires can be replaced in an electrical circuit.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9- non-smart materials vs smart materials.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10- Explain the light up board.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11- Explain the first activity step by step.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12- Show a video of how does a proximity sensor works.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13- Explain the second activity step by step.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endParaRPr lang="en-US" sz="1400" b="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Laptops, electrical paint lamp kit</a:t>
                      </a:r>
                      <a:endParaRPr sz="1400" b="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56386222"/>
              </p:ext>
            </p:extLst>
          </p:nvPr>
        </p:nvGraphicFramePr>
        <p:xfrm>
          <a:off x="981688" y="0"/>
          <a:ext cx="10561500" cy="69493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7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76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85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Prototype: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1-  Open the kit and remove the components and instructions of each activity from it.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2- Paint on activity 1 instructions paper as mentioned in the instruction using the conductive paint.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3- wait for the conductive paint to dry.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4- while waiting for the paint to dry in activity 1, start painting in activity 2 instruction paper.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5- After the paint dries in activity 1 install the light up board on the instructions paper as mentioned.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6- Cold solder the light up board in activity 1 using the conductive paint.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7- Wait for the cold solder to dry in activity 1.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8- Connect the light up board to the laptop.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9- test to see if the prototype is working as intended.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10- Use the lamp cover instruction in activity 1 to attach it to the lamp prototype.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11- test the full prototype.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12- clean the light up board from the conductive paint.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13- install the light up board to activity 2.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14- cold solder the light up board in activity 2.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15- wait for the cold solder to dry in activity 2.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16- Connect the light up board to the laptop.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17- test to see if the prototype is working as intended.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18- Use the lamp cover instruction in activity 2 to attach it to the lamp prototype.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u="none" dirty="0"/>
                        <a:t>19- test the full prototype.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endParaRPr lang="en-US" u="none" dirty="0"/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Laptops, electrical paint lamp kit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4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Testing and Sharing: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Testing the prototype and make sure it is functioning as intended.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Discuss with participants what can be improved?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 Participants will share each other’s results.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Laptops, electrical paint lamp kit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4266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11315</TotalTime>
  <Words>642</Words>
  <Application>Microsoft Office PowerPoint</Application>
  <PresentationFormat>Custom</PresentationFormat>
  <Paragraphs>76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fabla</dc:creator>
  <cp:lastModifiedBy>Mohammed Mohammed</cp:lastModifiedBy>
  <cp:revision>46</cp:revision>
  <dcterms:modified xsi:type="dcterms:W3CDTF">2022-10-23T05:40:30Z</dcterms:modified>
</cp:coreProperties>
</file>