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66" r:id="rId5"/>
    <p:sldId id="277" r:id="rId6"/>
    <p:sldId id="267" r:id="rId7"/>
    <p:sldId id="276" r:id="rId8"/>
    <p:sldId id="280" r:id="rId9"/>
    <p:sldId id="281" r:id="rId10"/>
    <p:sldId id="278" r:id="rId11"/>
    <p:sldId id="257" r:id="rId12"/>
    <p:sldId id="271" r:id="rId13"/>
    <p:sldId id="279" r:id="rId14"/>
    <p:sldId id="272" r:id="rId15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93956"/>
  </p:normalViewPr>
  <p:slideViewPr>
    <p:cSldViewPr snapToGrid="0">
      <p:cViewPr varScale="1">
        <p:scale>
          <a:sx n="83" d="100"/>
          <a:sy n="83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C891D-D6F6-1948-9F79-DD4D086F4D2D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C450-01BD-3B4A-BB83-57C7463BF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0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A3DD-D832-1BCA-5C48-47C95D84A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DF23B-BD42-E571-3695-86F2C881F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D193-23AE-6CE9-F01F-19AE83B7D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AE9B9-9465-3358-FFA1-E2B4D5C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275C7-F98F-26FE-F7BE-E3E6F2F7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3998-10FD-7ADF-5330-C92F868E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8AF06-9407-BBBC-17AF-C20773B6A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58E4C-3FBF-9445-A9C0-761FAB96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1F6AC-429C-C4DC-6514-B609D5BC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A8DD0-B1D5-AE4B-801C-1C1BABFF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2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F8F9A-B02D-9366-53D3-156811477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1D980-889E-2953-BD41-9A6B4634D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D7868-23A7-023C-E1B6-BA494A84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B9543-4136-B319-4224-5EA9B817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86C10-606A-F6C4-2B09-9B0472FE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9AF1-A8CC-B1A7-C677-A85DE66B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A8B3-5C1D-7477-6F92-0A626C38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C113B-AD10-6FDD-777C-70C04502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D251C-0AF6-3A24-C4C5-87053F93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5BD2-7B85-05EB-B162-0E75D6C4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AAC-C48F-F8CB-EAAE-D4303ABF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F02FB-10E6-AF47-B7BE-C0F77F439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BFCE-C20D-FB3F-D47B-EB4BEFB3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EB05-EC74-8DC8-B7F0-9A5DA770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FCADF-F701-62A2-6779-6385BC91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93CB-5CD8-D716-29F8-B808134A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A805-2745-1BE8-D61F-488D74C7A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0F917-8AEF-0D07-521C-34746918F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E43A0-DBF9-2986-F3A3-AB903CBF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C0940-0741-6DE6-0E40-2FFC1CE9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381A1-465E-1637-60B0-70C59B10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B223-117B-4B3D-E088-8CB24F45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54A6B-4C7A-3044-AA19-F3B061C23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DE5D0-82D2-3113-254B-8B5B66089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77121-C8EA-8C54-97E3-19AB0E27C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3EE4-4215-8217-EC5E-9D2E2A067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82AF9-8073-63ED-0C58-3015608C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C9E54-0564-81DE-16C9-9FC3F150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2E21C7-6301-F4EC-48E8-4E5555CA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F396-4419-4CA9-7853-D14FC4FB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65256-1429-8143-3074-DD2B435E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A6617-C775-CA13-E8B1-36749CC0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7DDE6-8B8B-8F83-FF97-09063593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A2B0B-EBB6-4DBB-AFB4-B2F9D1D7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4B85E-46B6-5D76-AC7F-9DD581CB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98736-A7CF-168F-1B48-66F8BEF6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2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06EC-151A-6D70-0283-F4D3FF4E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6BC6-9B28-4381-A69A-FF9297184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1DEF0-3BDA-4E13-00D5-643AEDD93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42DCA-CBDD-8575-AF8D-1225D991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312F4-E360-ED41-7BC2-B9D186A9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98E06-8457-7A79-DB72-4E0FEF91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6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185F-3CDA-4181-E6D7-2D5522CE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DE6A7-30E9-6956-9966-35378D879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2988-D5E5-7116-0028-5436C9E71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4D4A-E292-C748-F40C-55A69AD8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5505B-E324-7649-9498-D143B4C7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BC6A7-D31F-BDEB-14C9-69EA578F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26B31-6829-3468-D6AB-ADBF3A0F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1A55C-5C00-3E9F-4D67-D22ECDD3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5209E-A952-5CAE-7869-FA85B5F67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C81B1-8E03-E447-B080-DC6145E23F3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E7FF7-77D5-3E0D-CD02-0C73C1731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A4936-19B3-7003-2E3A-A04D03387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D3195B-6E5D-EB40-879C-A0BD9B10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6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D740-12A0-6418-5F17-32E16C8F6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Plants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DC98A-928A-93B7-FAA4-8A8E22BB2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44050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9DE4-9D1E-D818-0358-7D804390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Benefits of Plants</a:t>
            </a:r>
          </a:p>
        </p:txBody>
      </p:sp>
      <p:pic>
        <p:nvPicPr>
          <p:cNvPr id="5" name="Picture 4" descr="Houseplant in pink background">
            <a:extLst>
              <a:ext uri="{FF2B5EF4-FFF2-40B4-BE49-F238E27FC236}">
                <a16:creationId xmlns:a16="http://schemas.microsoft.com/office/drawing/2014/main" id="{404CF61D-9B66-D5E4-ACC3-00E7289F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510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B3085-2A27-8659-AA47-91CD1C1B0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000" dirty="0"/>
              <a:t>There are many things plants can do for us. Can you name three? </a:t>
            </a:r>
          </a:p>
          <a:p>
            <a:pPr marL="0" indent="0">
              <a:buNone/>
            </a:pPr>
            <a:r>
              <a:rPr lang="zh-CN" altLang="en-US" sz="2000" dirty="0"/>
              <a:t>植物能为我们做很多事情。你能说出三件吗？</a:t>
            </a:r>
            <a:endParaRPr lang="en-US" altLang="zh-CN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382867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chenxinxin/Library/Containers/com.kingsoft.wpsoffice.mac/Data/tmp/photoeditapp/20241021103744/temp.png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63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54520" y="389890"/>
            <a:ext cx="406400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Photosynthesis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光合作用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植物用阳光、水、土壤，生产出自己需要的营养以及氧气的魔法。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Plants use sunlight, water, and soil to produce the nutrients</a:t>
            </a:r>
            <a:r>
              <a:rPr lang="en-US" altLang="zh-CN" sz="20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20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  <a:sym typeface="+mn-ea"/>
              </a:rPr>
              <a:t>they need</a:t>
            </a:r>
            <a:r>
              <a:rPr lang="zh-CN" altLang="en-US" sz="20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and oxygen.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/Users/chenxinxin/Library/Containers/com.kingsoft.wpsoffice.mac/Data/tmp/photoeditapp/20241021111918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t="-159"/>
          <a:stretch>
            <a:fillRect/>
          </a:stretch>
        </p:blipFill>
        <p:spPr>
          <a:xfrm>
            <a:off x="635" y="170180"/>
            <a:ext cx="12204065" cy="6534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Users/chenxinxin/Library/Containers/com.kingsoft.wpsoffice.mac/Data/tmp/photoeditapp/20241021112006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35" y="367348"/>
            <a:ext cx="12291695" cy="61233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Users/chenxinxin/Library/Containers/com.kingsoft.wpsoffice.mac/Data/tmp/photoeditapp/20241021112052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35" y="0"/>
            <a:ext cx="121773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 descr="/Users/chenxinxin/Library/Containers/com.kingsoft.wpsoffice.mac/Data/tmp/picturecompress_20241021111712/output_1.pn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-635" y="-635"/>
            <a:ext cx="12289790" cy="6858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5935" y="0"/>
            <a:ext cx="52095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娃娃体-繁" panose="040B0500000000000000" charset="-120"/>
                <a:ea typeface="娃娃体-繁" panose="040B0500000000000000" charset="-120"/>
              </a:rPr>
              <a:t>Seeds</a:t>
            </a:r>
            <a:r>
              <a:rPr lang="en-US" altLang="zh-CN" sz="2800" b="1" dirty="0">
                <a:latin typeface="娃娃体-繁" panose="040B0500000000000000" charset="-120"/>
                <a:ea typeface="娃娃体-繁" panose="040B0500000000000000" charset="-120"/>
              </a:rPr>
              <a:t> </a:t>
            </a:r>
            <a:r>
              <a:rPr lang="zh-CN" altLang="en-US" sz="2800" b="1" dirty="0">
                <a:latin typeface="娃娃体-繁" panose="040B0500000000000000" charset="-120"/>
                <a:ea typeface="娃娃体-繁" panose="040B0500000000000000" charset="-120"/>
              </a:rPr>
              <a:t>种子</a:t>
            </a:r>
          </a:p>
          <a:p>
            <a:r>
              <a:rPr lang="zh-CN" altLang="en-US" dirty="0">
                <a:latin typeface="Arial" panose="020B0604020202020204" pitchFamily="34" charset="0"/>
                <a:ea typeface="娃娃体-繁" panose="040B0500000000000000" charset="-120"/>
                <a:cs typeface="Arial" panose="020B0604020202020204" pitchFamily="34" charset="0"/>
              </a:rPr>
              <a:t>Most new plants grow from seeds. </a:t>
            </a:r>
          </a:p>
          <a:p>
            <a:r>
              <a:rPr lang="zh-CN" altLang="en-US" dirty="0">
                <a:latin typeface="Arial" panose="020B0604020202020204" pitchFamily="34" charset="0"/>
                <a:ea typeface="娃娃体-繁" panose="040B0500000000000000" charset="-120"/>
                <a:cs typeface="Arial" panose="020B0604020202020204" pitchFamily="34" charset="0"/>
              </a:rPr>
              <a:t>Many seeds grow</a:t>
            </a:r>
            <a:r>
              <a:rPr lang="en-US" altLang="zh-CN" dirty="0">
                <a:latin typeface="Arial" panose="020B0604020202020204" pitchFamily="34" charset="0"/>
                <a:ea typeface="娃娃体-繁" panose="040B0500000000000000" charset="-120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ea typeface="娃娃体-繁" panose="040B0500000000000000" charset="-120"/>
                <a:cs typeface="Arial" panose="020B0604020202020204" pitchFamily="34" charset="0"/>
              </a:rPr>
              <a:t>by themselves when they fall from </a:t>
            </a:r>
            <a:r>
              <a:rPr lang="en-US" altLang="zh-CN" dirty="0">
                <a:latin typeface="Arial" panose="020B0604020202020204" pitchFamily="34" charset="0"/>
                <a:ea typeface="娃娃体-繁" panose="040B0500000000000000" charset="-120"/>
                <a:cs typeface="Arial" panose="020B0604020202020204" pitchFamily="34" charset="0"/>
              </a:rPr>
              <a:t>f</a:t>
            </a:r>
            <a:r>
              <a:rPr lang="zh-CN" altLang="en-US" dirty="0">
                <a:latin typeface="Arial" panose="020B0604020202020204" pitchFamily="34" charset="0"/>
                <a:ea typeface="娃娃体-繁" panose="040B0500000000000000" charset="-120"/>
                <a:cs typeface="Arial" panose="020B0604020202020204" pitchFamily="34" charset="0"/>
              </a:rPr>
              <a:t>lowers and trees</a:t>
            </a:r>
            <a:r>
              <a:rPr lang="en-US" altLang="zh-CN" dirty="0">
                <a:latin typeface="Arial" panose="020B0604020202020204" pitchFamily="34" charset="0"/>
                <a:ea typeface="娃娃体-繁" panose="040B0500000000000000" charset="-120"/>
                <a:cs typeface="Arial" panose="020B0604020202020204" pitchFamily="34" charset="0"/>
              </a:rPr>
              <a:t>. </a:t>
            </a:r>
          </a:p>
          <a:p>
            <a:r>
              <a:rPr lang="en-US" altLang="zh-CN" dirty="0">
                <a:latin typeface="Arial" panose="020B0604020202020204" pitchFamily="34" charset="0"/>
                <a:ea typeface="娃娃体-繁" panose="040B0500000000000000" charset="-120"/>
                <a:cs typeface="Arial" panose="020B0604020202020204" pitchFamily="34" charset="0"/>
              </a:rPr>
              <a:t>Seeds don’t move, but they still have life inside.</a:t>
            </a:r>
          </a:p>
          <a:p>
            <a:r>
              <a:rPr lang="zh-CN" altLang="en-US" sz="1400" dirty="0">
                <a:latin typeface="Yuanti SC Regular" panose="02010600040101010101" charset="-122"/>
                <a:ea typeface="Yuanti SC Regular" panose="02010600040101010101" charset="-122"/>
                <a:cs typeface="娃娃体-繁" panose="040B0500000000000000" charset="-120"/>
              </a:rPr>
              <a:t>大多数新植物都是从种子中长出来的。</a:t>
            </a:r>
          </a:p>
          <a:p>
            <a:r>
              <a:rPr lang="zh-CN" altLang="en-US" sz="1400" dirty="0">
                <a:latin typeface="Yuanti SC Regular" panose="02010600040101010101" charset="-122"/>
                <a:ea typeface="Yuanti SC Regular" panose="02010600040101010101" charset="-122"/>
                <a:cs typeface="娃娃体-繁" panose="040B0500000000000000" charset="-120"/>
              </a:rPr>
              <a:t>种子从花草树木上掉下来后自己长出来。</a:t>
            </a:r>
          </a:p>
          <a:p>
            <a:r>
              <a:rPr lang="zh-CN" altLang="en-US" sz="1400" dirty="0">
                <a:latin typeface="Yuanti SC Regular" panose="02010600040101010101" charset="-122"/>
                <a:ea typeface="Yuanti SC Regular" panose="02010600040101010101" charset="-122"/>
                <a:cs typeface="娃娃体-繁" panose="040B0500000000000000" charset="-120"/>
              </a:rPr>
              <a:t>种子不会动，但里面仍然蕴含着生命。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475230" y="2408555"/>
            <a:ext cx="2651125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Seeds grow in</a:t>
            </a:r>
          </a:p>
          <a:p>
            <a:r>
              <a:rPr lang="en-US" altLang="zh-CN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·</a:t>
            </a:r>
            <a:r>
              <a:rPr lang="zh-CN" altLang="en-US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flower of a plant.</a:t>
            </a:r>
          </a:p>
          <a:p>
            <a:r>
              <a:rPr lang="en-US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·inside </a:t>
            </a:r>
            <a:r>
              <a:rPr lang="zh-CN" altLang="en-US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fruit, like </a:t>
            </a:r>
            <a:r>
              <a:rPr lang="en-US" altLang="zh-CN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a</a:t>
            </a:r>
            <a:r>
              <a:rPr lang="zh-CN" altLang="en-US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pples.</a:t>
            </a:r>
          </a:p>
          <a:p>
            <a:r>
              <a:rPr lang="en-US" altLang="zh-CN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·</a:t>
            </a:r>
            <a:r>
              <a:rPr lang="zh-CN" altLang="en-US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inside</a:t>
            </a:r>
            <a:r>
              <a:rPr lang="en-US" altLang="zh-CN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 </a:t>
            </a:r>
            <a:r>
              <a:rPr lang="zh-CN" altLang="en-US">
                <a:latin typeface="娃娃体-繁" panose="040B0500000000000000" charset="-120"/>
                <a:ea typeface="娃娃体-繁" panose="040B0500000000000000" charset="-120"/>
                <a:cs typeface="娃娃体-繁" panose="040B0500000000000000" charset="-120"/>
              </a:rPr>
              <a:t>cones, such as pine cones</a:t>
            </a:r>
          </a:p>
          <a:p>
            <a:r>
              <a:rPr lang="zh-CN" altLang="en-US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种子生长在</a:t>
            </a:r>
          </a:p>
          <a:p>
            <a:r>
              <a:rPr lang="zh-CN" altLang="en-US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·植物的花中。</a:t>
            </a:r>
          </a:p>
          <a:p>
            <a:r>
              <a:rPr lang="zh-CN" altLang="en-US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·水果，如苹果。</a:t>
            </a:r>
          </a:p>
          <a:p>
            <a:r>
              <a:rPr lang="zh-CN" altLang="en-US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·球果内，如松果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33055" y="1042670"/>
            <a:ext cx="35179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dirty="0">
                <a:latin typeface="娃娃体-繁" panose="040B0500000000000000" charset="-120"/>
                <a:ea typeface="娃娃体-繁" panose="040B0500000000000000" charset="-120"/>
              </a:rPr>
              <a:t>Find a place that is large enough for your seeds to grow</a:t>
            </a:r>
            <a:r>
              <a:rPr lang="en-US" altLang="zh-CN" sz="1900" dirty="0">
                <a:latin typeface="娃娃体-繁" panose="040B0500000000000000" charset="-120"/>
                <a:ea typeface="娃娃体-繁" panose="040B0500000000000000" charset="-120"/>
              </a:rPr>
              <a:t>  </a:t>
            </a: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</a:rPr>
              <a:t>找到足够种子长大的地方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t="1231"/>
          <a:stretch>
            <a:fillRect/>
          </a:stretch>
        </p:blipFill>
        <p:spPr>
          <a:xfrm>
            <a:off x="0" y="84455"/>
            <a:ext cx="12220575" cy="67741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8780" y="84455"/>
            <a:ext cx="2385695" cy="21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6564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Roots</a:t>
            </a:r>
            <a:r>
              <a:rPr lang="en-US" altLang="zh-CN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根茎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Most roots grow down</a:t>
            </a:r>
            <a:r>
              <a:rPr lang="en-US" altLang="zh-CN" sz="160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60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into the soll. They are</a:t>
            </a:r>
            <a:r>
              <a:rPr lang="en-US" altLang="zh-CN" sz="160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60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strong and help to keep</a:t>
            </a:r>
            <a:r>
              <a:rPr lang="en-US" altLang="zh-CN" sz="160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60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the plant in place.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植物的根深扎泥土，帮助固定植物在一个地方。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625840" y="1862455"/>
            <a:ext cx="3566160" cy="21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6564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Roots </a:t>
            </a:r>
            <a:r>
              <a:rPr lang="en-US" altLang="zh-CN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ct a bit like straws by</a:t>
            </a:r>
            <a:r>
              <a:rPr lang="en-US" altLang="zh-CN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s</a:t>
            </a:r>
            <a:r>
              <a:rPr lang="zh-CN" altLang="en-US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ucking up water and food</a:t>
            </a:r>
            <a:r>
              <a:rPr lang="en-US" altLang="zh-CN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from the soil</a:t>
            </a:r>
            <a:r>
              <a:rPr lang="en-US" altLang="zh-CN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. </a:t>
            </a:r>
            <a:r>
              <a:rPr lang="zh-CN" altLang="en-US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The food is so</a:t>
            </a:r>
            <a:r>
              <a:rPr lang="en-US" altLang="zh-CN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tiny th</a:t>
            </a:r>
            <a:r>
              <a:rPr lang="en-US" altLang="zh-CN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t we c</a:t>
            </a:r>
            <a:r>
              <a:rPr lang="en-US" altLang="zh-CN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n't see it</a:t>
            </a:r>
            <a:r>
              <a:rPr lang="en-US" altLang="zh-CN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, but </a:t>
            </a:r>
            <a:r>
              <a:rPr lang="zh-CN" altLang="en-US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it helps the plant to grow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根像吸管一样，让植物从土里吸收水和食物，虽然小，但帮助植物生长。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10540" y="3134649"/>
            <a:ext cx="2385695" cy="21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6564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These roots </a:t>
            </a:r>
            <a:r>
              <a:rPr lang="en-US" altLang="zh-CN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re</a:t>
            </a:r>
            <a:r>
              <a:rPr lang="en-US" altLang="zh-CN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sm</a:t>
            </a:r>
            <a:r>
              <a:rPr lang="en-US" altLang="zh-CN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al</a:t>
            </a:r>
            <a:r>
              <a:rPr lang="zh-CN" altLang="en-US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l but some roots</a:t>
            </a:r>
            <a:r>
              <a:rPr lang="en-US" altLang="zh-CN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c</a:t>
            </a:r>
            <a:r>
              <a:rPr lang="en-US" altLang="zh-CN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n spre</a:t>
            </a:r>
            <a:r>
              <a:rPr lang="en-US" altLang="zh-CN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d out for miles</a:t>
            </a:r>
            <a:r>
              <a:rPr lang="en-US" altLang="zh-CN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underne</a:t>
            </a:r>
            <a:r>
              <a:rPr lang="en-US" altLang="zh-CN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th the soil</a:t>
            </a:r>
            <a:r>
              <a:rPr lang="en-US" altLang="zh-CN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/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植物的根可能很小，也可能延伸到几十米外。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42000" y="3238500"/>
            <a:ext cx="3086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51065" y="844550"/>
            <a:ext cx="4064000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照顾好你的种子</a:t>
            </a:r>
            <a:endParaRPr lang="en-US" altLang="zh-CN" sz="2000">
              <a:latin typeface="娃娃体-简" panose="040B0500000000000000" charset="-122"/>
              <a:ea typeface="娃娃体-简" panose="040B0500000000000000" charset="-122"/>
              <a:cs typeface="娃娃体-简" panose="040B05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·</a:t>
            </a:r>
            <a:r>
              <a:rPr lang="zh-CN" altLang="en-US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水</a:t>
            </a:r>
            <a:r>
              <a:rPr lang="en-US" altLang="zh-CN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:</a:t>
            </a:r>
            <a:r>
              <a:rPr lang="zh-CN" altLang="en-US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太多或太少？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·</a:t>
            </a:r>
            <a:r>
              <a:rPr lang="zh-CN" altLang="en-US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阳光：太晒或太暗？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·</a:t>
            </a:r>
            <a:r>
              <a:rPr lang="zh-CN" altLang="en-US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土壤：是否有适合种子的营养？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·</a:t>
            </a:r>
            <a:r>
              <a:rPr lang="zh-CN" altLang="en-US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温度：太冷或太热？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Take good care of your seed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· Water: too much or too little?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· Sunlight: too bright or too dim?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· Soil: Does it have the right nutrients for the seeds?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· Temperature: too cold or too hot?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B2BF13E-6139-FBC9-D2AB-689F391B6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4" b="932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7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17955" y="-12700"/>
            <a:ext cx="9160510" cy="687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572DBC-7DF7-E579-82CF-794090AE10CF}"/>
              </a:ext>
            </a:extLst>
          </p:cNvPr>
          <p:cNvSpPr txBox="1"/>
          <p:nvPr/>
        </p:nvSpPr>
        <p:spPr>
          <a:xfrm>
            <a:off x="1417955" y="30533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错误：频繁、少量浇水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C6660-63B2-FBE2-8431-AF52E21BD240}"/>
              </a:ext>
            </a:extLst>
          </p:cNvPr>
          <p:cNvSpPr txBox="1"/>
          <p:nvPr/>
        </p:nvSpPr>
        <p:spPr>
          <a:xfrm>
            <a:off x="1408892" y="36668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纠正：大量、不频繁地浇水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78025" y="287655"/>
            <a:ext cx="7399655" cy="4378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88135" y="4666615"/>
            <a:ext cx="7546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Come and see what seeds we have!</a:t>
            </a:r>
          </a:p>
          <a:p>
            <a:pPr algn="ctr"/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What is different?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  <a:latin typeface="娃娃体-简" panose="040B0500000000000000" charset="-122"/>
              <a:ea typeface="娃娃体-简" panose="040B0500000000000000" charset="-122"/>
              <a:cs typeface="娃娃体-简" panose="040B0500000000000000" charset="-122"/>
            </a:endParaRPr>
          </a:p>
          <a:p>
            <a:pPr algn="ctr"/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来观察我们有哪些种子吧！</a:t>
            </a:r>
          </a:p>
          <a:p>
            <a:pPr algn="ctr"/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娃娃体-简" panose="040B0500000000000000" charset="-122"/>
                <a:ea typeface="娃娃体-简" panose="040B0500000000000000" charset="-122"/>
                <a:cs typeface="娃娃体-简" panose="040B0500000000000000" charset="-122"/>
              </a:rPr>
              <a:t>他们看起来一样吗？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BF75-CBDC-DBAF-CD59-5AF1F76E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adventure outside… </a:t>
            </a:r>
            <a:r>
              <a:rPr lang="zh-CN" altLang="en-US" dirty="0"/>
              <a:t>在我们外出探险之前</a:t>
            </a:r>
            <a:r>
              <a:rPr lang="en-US" altLang="zh-CN" dirty="0"/>
              <a:t>……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D172E-D0A4-3749-D5DB-27818E50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5625"/>
            <a:ext cx="7049637" cy="4351338"/>
          </a:xfrm>
        </p:spPr>
        <p:txBody>
          <a:bodyPr/>
          <a:lstStyle/>
          <a:p>
            <a:r>
              <a:rPr lang="en-US" dirty="0"/>
              <a:t>Let’s create our plants sign</a:t>
            </a:r>
          </a:p>
          <a:p>
            <a:r>
              <a:rPr lang="en-US" dirty="0"/>
              <a:t>According to the seed’s package information…</a:t>
            </a:r>
            <a:br>
              <a:rPr lang="en-US" dirty="0"/>
            </a:br>
            <a:r>
              <a:rPr lang="zh-CN" altLang="en-US" dirty="0"/>
              <a:t>根据种子的包装信息</a:t>
            </a:r>
            <a:r>
              <a:rPr lang="en-US" altLang="zh-CN" dirty="0"/>
              <a:t>…</a:t>
            </a:r>
          </a:p>
          <a:p>
            <a:pPr lvl="1"/>
            <a:r>
              <a:rPr lang="en-US" dirty="0"/>
              <a:t>How much sun is needed?</a:t>
            </a:r>
          </a:p>
          <a:p>
            <a:pPr lvl="1"/>
            <a:r>
              <a:rPr lang="en-US" dirty="0"/>
              <a:t>How much should we water it each time?</a:t>
            </a:r>
          </a:p>
          <a:p>
            <a:pPr lvl="1"/>
            <a:r>
              <a:rPr lang="en-US" dirty="0"/>
              <a:t>How often should we water it?</a:t>
            </a:r>
          </a:p>
          <a:p>
            <a:pPr lvl="1"/>
            <a:r>
              <a:rPr lang="en-US" dirty="0"/>
              <a:t>When can we expect it to flower?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50116-6D60-AE7F-D7E0-312A1A95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730" y="1460500"/>
            <a:ext cx="404657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5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0F82E-9005-EAAC-05E6-BE77EC2F5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E195-8EEA-50A8-6188-0A40E215D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Plants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C8A54-0E27-CC8B-5AD9-C52C79A06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1909236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538</Words>
  <Application>Microsoft Macintosh PowerPoint</Application>
  <PresentationFormat>Widescreen</PresentationFormat>
  <Paragraphs>67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Yuanti SC Regular</vt:lpstr>
      <vt:lpstr>娃娃体-简</vt:lpstr>
      <vt:lpstr>娃娃体-繁</vt:lpstr>
      <vt:lpstr>Aptos</vt:lpstr>
      <vt:lpstr>Aptos Display</vt:lpstr>
      <vt:lpstr>Arial</vt:lpstr>
      <vt:lpstr>Office Theme</vt:lpstr>
      <vt:lpstr>Plants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we adventure outside… 在我们外出探险之前……</vt:lpstr>
      <vt:lpstr>Plants Needs</vt:lpstr>
      <vt:lpstr>Benefits of Plants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Laspina</dc:creator>
  <cp:lastModifiedBy>Dan Laspina</cp:lastModifiedBy>
  <cp:revision>2</cp:revision>
  <dcterms:created xsi:type="dcterms:W3CDTF">2024-11-11T02:41:45Z</dcterms:created>
  <dcterms:modified xsi:type="dcterms:W3CDTF">2024-11-11T02:44:33Z</dcterms:modified>
</cp:coreProperties>
</file>