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7"/>
  </p:notesMasterIdLst>
  <p:sldIdLst>
    <p:sldId id="256" r:id="rId2"/>
    <p:sldId id="257" r:id="rId3"/>
    <p:sldId id="258" r:id="rId4"/>
    <p:sldId id="260" r:id="rId5"/>
    <p:sldId id="259" r:id="rId6"/>
  </p:sldIdLst>
  <p:sldSz cx="12192000" cy="6858000"/>
  <p:notesSz cx="6858000" cy="9144000"/>
  <p:embeddedFontLst>
    <p:embeddedFont>
      <p:font typeface="Tahoma" panose="020B0604030504040204" pitchFamily="34" charset="0"/>
      <p:regular r:id="rId8"/>
      <p:bold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j+/eA/osN6phu30TtAeIbq9JNM3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5AA7"/>
    <a:srgbClr val="4759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5980B6-7C42-4C3B-BE01-20E512AC9BC8}" v="8" dt="2025-03-13T08:50:26.812"/>
  </p1510:revLst>
</p1510:revInfo>
</file>

<file path=ppt/tableStyles.xml><?xml version="1.0" encoding="utf-8"?>
<a:tblStyleLst xmlns:a="http://schemas.openxmlformats.org/drawingml/2006/main" def="{8E18B075-52EB-446C-83C2-2FB5FFFC6E48}">
  <a:tblStyle styleId="{8E18B075-52EB-446C-83C2-2FB5FFFC6E48}"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3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notesMaster" Target="notesMasters/notesMaster1.xml"/><Relationship Id="rId25" Type="http://schemas.microsoft.com/office/2016/11/relationships/changesInfo" Target="changesInfos/changesInfo1.xml"/><Relationship Id="rId2" Type="http://schemas.openxmlformats.org/officeDocument/2006/relationships/slide" Target="slides/slide1.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 Target="slides/slide4.xml"/><Relationship Id="rId2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2.fntdata"/><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id Abusini" userId="094ac0d8-3c32-4d19-8cdd-f5a50fb8084c" providerId="ADAL" clId="{95DB4BD9-5B62-44C4-B477-86087F186CDF}"/>
    <pc:docChg chg="custSel addSld modSld">
      <pc:chgData name="Zaid Abusini" userId="094ac0d8-3c32-4d19-8cdd-f5a50fb8084c" providerId="ADAL" clId="{95DB4BD9-5B62-44C4-B477-86087F186CDF}" dt="2024-02-12T13:07:12.889" v="235" actId="20577"/>
      <pc:docMkLst>
        <pc:docMk/>
      </pc:docMkLst>
      <pc:sldChg chg="modSp mod">
        <pc:chgData name="Zaid Abusini" userId="094ac0d8-3c32-4d19-8cdd-f5a50fb8084c" providerId="ADAL" clId="{95DB4BD9-5B62-44C4-B477-86087F186CDF}" dt="2024-02-12T13:00:41.486" v="136"/>
        <pc:sldMkLst>
          <pc:docMk/>
          <pc:sldMk cId="0" sldId="257"/>
        </pc:sldMkLst>
      </pc:sldChg>
      <pc:sldChg chg="modSp mod">
        <pc:chgData name="Zaid Abusini" userId="094ac0d8-3c32-4d19-8cdd-f5a50fb8084c" providerId="ADAL" clId="{95DB4BD9-5B62-44C4-B477-86087F186CDF}" dt="2024-02-12T13:02:11.997" v="163" actId="20577"/>
        <pc:sldMkLst>
          <pc:docMk/>
          <pc:sldMk cId="0" sldId="258"/>
        </pc:sldMkLst>
      </pc:sldChg>
      <pc:sldChg chg="modSp add mod">
        <pc:chgData name="Zaid Abusini" userId="094ac0d8-3c32-4d19-8cdd-f5a50fb8084c" providerId="ADAL" clId="{95DB4BD9-5B62-44C4-B477-86087F186CDF}" dt="2024-02-12T13:07:12.889" v="235" actId="20577"/>
        <pc:sldMkLst>
          <pc:docMk/>
          <pc:sldMk cId="3975386278" sldId="260"/>
        </pc:sldMkLst>
      </pc:sldChg>
    </pc:docChg>
  </pc:docChgLst>
  <pc:docChgLst>
    <pc:chgData name="Zaid Abusini" userId="094ac0d8-3c32-4d19-8cdd-f5a50fb8084c" providerId="ADAL" clId="{865980B6-7C42-4C3B-BE01-20E512AC9BC8}"/>
    <pc:docChg chg="undo custSel modSld">
      <pc:chgData name="Zaid Abusini" userId="094ac0d8-3c32-4d19-8cdd-f5a50fb8084c" providerId="ADAL" clId="{865980B6-7C42-4C3B-BE01-20E512AC9BC8}" dt="2025-03-13T08:51:07.102" v="67" actId="6549"/>
      <pc:docMkLst>
        <pc:docMk/>
      </pc:docMkLst>
      <pc:sldChg chg="addSp delSp modSp mod">
        <pc:chgData name="Zaid Abusini" userId="094ac0d8-3c32-4d19-8cdd-f5a50fb8084c" providerId="ADAL" clId="{865980B6-7C42-4C3B-BE01-20E512AC9BC8}" dt="2025-03-13T08:46:35.383" v="31" actId="207"/>
        <pc:sldMkLst>
          <pc:docMk/>
          <pc:sldMk cId="0" sldId="257"/>
        </pc:sldMkLst>
        <pc:spChg chg="add del">
          <ac:chgData name="Zaid Abusini" userId="094ac0d8-3c32-4d19-8cdd-f5a50fb8084c" providerId="ADAL" clId="{865980B6-7C42-4C3B-BE01-20E512AC9BC8}" dt="2025-03-13T08:43:05.044" v="3" actId="478"/>
          <ac:spMkLst>
            <pc:docMk/>
            <pc:sldMk cId="0" sldId="257"/>
            <ac:spMk id="2" creationId="{3DF0B577-7A44-DEFF-7997-5A058ADEC274}"/>
          </ac:spMkLst>
        </pc:spChg>
        <pc:spChg chg="add del mod">
          <ac:chgData name="Zaid Abusini" userId="094ac0d8-3c32-4d19-8cdd-f5a50fb8084c" providerId="ADAL" clId="{865980B6-7C42-4C3B-BE01-20E512AC9BC8}" dt="2025-03-13T08:46:26.599" v="30" actId="478"/>
          <ac:spMkLst>
            <pc:docMk/>
            <pc:sldMk cId="0" sldId="257"/>
            <ac:spMk id="3" creationId="{C782A545-CC90-E35A-9FD1-C3BBE7163837}"/>
          </ac:spMkLst>
        </pc:spChg>
        <pc:spChg chg="mod">
          <ac:chgData name="Zaid Abusini" userId="094ac0d8-3c32-4d19-8cdd-f5a50fb8084c" providerId="ADAL" clId="{865980B6-7C42-4C3B-BE01-20E512AC9BC8}" dt="2025-03-13T08:46:14.394" v="28" actId="1076"/>
          <ac:spMkLst>
            <pc:docMk/>
            <pc:sldMk cId="0" sldId="257"/>
            <ac:spMk id="97" creationId="{00000000-0000-0000-0000-000000000000}"/>
          </ac:spMkLst>
        </pc:spChg>
        <pc:spChg chg="mod">
          <ac:chgData name="Zaid Abusini" userId="094ac0d8-3c32-4d19-8cdd-f5a50fb8084c" providerId="ADAL" clId="{865980B6-7C42-4C3B-BE01-20E512AC9BC8}" dt="2025-03-13T08:46:35.383" v="31" actId="207"/>
          <ac:spMkLst>
            <pc:docMk/>
            <pc:sldMk cId="0" sldId="257"/>
            <ac:spMk id="98" creationId="{00000000-0000-0000-0000-000000000000}"/>
          </ac:spMkLst>
        </pc:spChg>
      </pc:sldChg>
      <pc:sldChg chg="modSp mod">
        <pc:chgData name="Zaid Abusini" userId="094ac0d8-3c32-4d19-8cdd-f5a50fb8084c" providerId="ADAL" clId="{865980B6-7C42-4C3B-BE01-20E512AC9BC8}" dt="2025-03-13T08:48:21.390" v="53" actId="20577"/>
        <pc:sldMkLst>
          <pc:docMk/>
          <pc:sldMk cId="0" sldId="258"/>
        </pc:sldMkLst>
        <pc:graphicFrameChg chg="mod modGraphic">
          <ac:chgData name="Zaid Abusini" userId="094ac0d8-3c32-4d19-8cdd-f5a50fb8084c" providerId="ADAL" clId="{865980B6-7C42-4C3B-BE01-20E512AC9BC8}" dt="2025-03-13T08:48:21.390" v="53" actId="20577"/>
          <ac:graphicFrameMkLst>
            <pc:docMk/>
            <pc:sldMk cId="0" sldId="258"/>
            <ac:graphicFrameMk id="103" creationId="{00000000-0000-0000-0000-000000000000}"/>
          </ac:graphicFrameMkLst>
        </pc:graphicFrameChg>
      </pc:sldChg>
      <pc:sldChg chg="modSp mod modNotesTx">
        <pc:chgData name="Zaid Abusini" userId="094ac0d8-3c32-4d19-8cdd-f5a50fb8084c" providerId="ADAL" clId="{865980B6-7C42-4C3B-BE01-20E512AC9BC8}" dt="2025-03-13T08:51:07.102" v="67" actId="6549"/>
        <pc:sldMkLst>
          <pc:docMk/>
          <pc:sldMk cId="3975386278" sldId="260"/>
        </pc:sldMkLst>
        <pc:graphicFrameChg chg="mod modGraphic">
          <ac:chgData name="Zaid Abusini" userId="094ac0d8-3c32-4d19-8cdd-f5a50fb8084c" providerId="ADAL" clId="{865980B6-7C42-4C3B-BE01-20E512AC9BC8}" dt="2025-03-13T08:50:34.960" v="66" actId="20577"/>
          <ac:graphicFrameMkLst>
            <pc:docMk/>
            <pc:sldMk cId="3975386278" sldId="260"/>
            <ac:graphicFrameMk id="103" creationId="{92E7712B-CEAB-1D9E-ACEE-0EDF7C7F059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0" name="Google Shape;90;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5" name="Google Shape;9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ab54823706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1" name="Google Shape;101;g2ab54823706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a:extLst>
            <a:ext uri="{FF2B5EF4-FFF2-40B4-BE49-F238E27FC236}">
              <a16:creationId xmlns:a16="http://schemas.microsoft.com/office/drawing/2014/main" id="{CCC3AD23-0879-FE7A-E341-31CECC16F1E1}"/>
            </a:ext>
          </a:extLst>
        </p:cNvPr>
        <p:cNvGrpSpPr/>
        <p:nvPr/>
      </p:nvGrpSpPr>
      <p:grpSpPr>
        <a:xfrm>
          <a:off x="0" y="0"/>
          <a:ext cx="0" cy="0"/>
          <a:chOff x="0" y="0"/>
          <a:chExt cx="0" cy="0"/>
        </a:xfrm>
      </p:grpSpPr>
      <p:sp>
        <p:nvSpPr>
          <p:cNvPr id="100" name="Google Shape;100;g2ab54823706_0_1:notes">
            <a:extLst>
              <a:ext uri="{FF2B5EF4-FFF2-40B4-BE49-F238E27FC236}">
                <a16:creationId xmlns:a16="http://schemas.microsoft.com/office/drawing/2014/main" id="{AB33D144-03B6-FA70-FC7C-E93ADD67DCFE}"/>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r" rtl="1">
              <a:lnSpc>
                <a:spcPct val="100000"/>
              </a:lnSpc>
              <a:spcBef>
                <a:spcPts val="0"/>
              </a:spcBef>
              <a:spcAft>
                <a:spcPts val="0"/>
              </a:spcAft>
              <a:buSzPts val="1100"/>
              <a:buNone/>
            </a:pPr>
            <a:endParaRPr dirty="0"/>
          </a:p>
        </p:txBody>
      </p:sp>
      <p:sp>
        <p:nvSpPr>
          <p:cNvPr id="101" name="Google Shape;101;g2ab54823706_0_1:notes">
            <a:extLst>
              <a:ext uri="{FF2B5EF4-FFF2-40B4-BE49-F238E27FC236}">
                <a16:creationId xmlns:a16="http://schemas.microsoft.com/office/drawing/2014/main" id="{0ED0C11A-95C4-924F-CE9B-BEDF4309388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34159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6"/>
          <p:cNvPicPr preferRelativeResize="0"/>
          <p:nvPr/>
        </p:nvPicPr>
        <p:blipFill rotWithShape="1">
          <a:blip r:embed="rId2">
            <a:alphaModFix/>
          </a:blip>
          <a:srcRect/>
          <a:stretch/>
        </p:blipFill>
        <p:spPr>
          <a:xfrm>
            <a:off x="1" y="1673"/>
            <a:ext cx="12191996" cy="685465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2"/>
        <p:cNvGrpSpPr/>
        <p:nvPr/>
      </p:nvGrpSpPr>
      <p:grpSpPr>
        <a:xfrm>
          <a:off x="0" y="0"/>
          <a:ext cx="0" cy="0"/>
          <a:chOff x="0" y="0"/>
          <a:chExt cx="0" cy="0"/>
        </a:xfrm>
      </p:grpSpPr>
      <p:sp>
        <p:nvSpPr>
          <p:cNvPr id="63" name="Google Shape;63;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5" name="Google Shape;65;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6" name="Google Shape;66;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9"/>
        <p:cNvGrpSpPr/>
        <p:nvPr/>
      </p:nvGrpSpPr>
      <p:grpSpPr>
        <a:xfrm>
          <a:off x="0" y="0"/>
          <a:ext cx="0" cy="0"/>
          <a:chOff x="0" y="0"/>
          <a:chExt cx="0" cy="0"/>
        </a:xfrm>
      </p:grpSpPr>
      <p:sp>
        <p:nvSpPr>
          <p:cNvPr id="70" name="Google Shape;70;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0"/>
          <p:cNvSpPr>
            <a:spLocks noGrp="1"/>
          </p:cNvSpPr>
          <p:nvPr>
            <p:ph type="pic" idx="2"/>
          </p:nvPr>
        </p:nvSpPr>
        <p:spPr>
          <a:xfrm>
            <a:off x="5183188" y="987425"/>
            <a:ext cx="6172200" cy="4873625"/>
          </a:xfrm>
          <a:prstGeom prst="rect">
            <a:avLst/>
          </a:prstGeom>
          <a:noFill/>
          <a:ln>
            <a:noFill/>
          </a:ln>
        </p:spPr>
      </p:sp>
      <p:sp>
        <p:nvSpPr>
          <p:cNvPr id="72" name="Google Shape;72;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3" name="Google Shape;7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6"/>
        <p:cNvGrpSpPr/>
        <p:nvPr/>
      </p:nvGrpSpPr>
      <p:grpSpPr>
        <a:xfrm>
          <a:off x="0" y="0"/>
          <a:ext cx="0" cy="0"/>
          <a:chOff x="0" y="0"/>
          <a:chExt cx="0" cy="0"/>
        </a:xfrm>
      </p:grpSpPr>
      <p:sp>
        <p:nvSpPr>
          <p:cNvPr id="77" name="Google Shape;77;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2"/>
        <p:cNvGrpSpPr/>
        <p:nvPr/>
      </p:nvGrpSpPr>
      <p:grpSpPr>
        <a:xfrm>
          <a:off x="0" y="0"/>
          <a:ext cx="0" cy="0"/>
          <a:chOff x="0" y="0"/>
          <a:chExt cx="0" cy="0"/>
        </a:xfrm>
      </p:grpSpPr>
      <p:sp>
        <p:nvSpPr>
          <p:cNvPr id="83" name="Google Shape;83;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 name="Google Shape;8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6_Title Slide">
  <p:cSld name="6_Title Slide">
    <p:spTree>
      <p:nvGrpSpPr>
        <p:cNvPr id="1" name="Shape 13"/>
        <p:cNvGrpSpPr/>
        <p:nvPr/>
      </p:nvGrpSpPr>
      <p:grpSpPr>
        <a:xfrm>
          <a:off x="0" y="0"/>
          <a:ext cx="0" cy="0"/>
          <a:chOff x="0" y="0"/>
          <a:chExt cx="0" cy="0"/>
        </a:xfrm>
      </p:grpSpPr>
      <p:pic>
        <p:nvPicPr>
          <p:cNvPr id="14" name="Google Shape;14;p7"/>
          <p:cNvPicPr preferRelativeResize="0"/>
          <p:nvPr/>
        </p:nvPicPr>
        <p:blipFill rotWithShape="1">
          <a:blip r:embed="rId2">
            <a:alphaModFix/>
          </a:blip>
          <a:srcRect l="24" r="24"/>
          <a:stretch/>
        </p:blipFill>
        <p:spPr>
          <a:xfrm>
            <a:off x="0" y="0"/>
            <a:ext cx="12191999" cy="68580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5"/>
        <p:cNvGrpSpPr/>
        <p:nvPr/>
      </p:nvGrpSpPr>
      <p:grpSpPr>
        <a:xfrm>
          <a:off x="0" y="0"/>
          <a:ext cx="0" cy="0"/>
          <a:chOff x="0" y="0"/>
          <a:chExt cx="0" cy="0"/>
        </a:xfrm>
      </p:grpSpPr>
      <p:pic>
        <p:nvPicPr>
          <p:cNvPr id="16" name="Google Shape;16;p8"/>
          <p:cNvPicPr preferRelativeResize="0"/>
          <p:nvPr/>
        </p:nvPicPr>
        <p:blipFill rotWithShape="1">
          <a:blip r:embed="rId2">
            <a:alphaModFix/>
          </a:blip>
          <a:srcRect l="24" r="24"/>
          <a:stretch/>
        </p:blipFill>
        <p:spPr>
          <a:xfrm>
            <a:off x="0" y="0"/>
            <a:ext cx="12191999" cy="6858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17"/>
        <p:cNvGrpSpPr/>
        <p:nvPr/>
      </p:nvGrpSpPr>
      <p:grpSpPr>
        <a:xfrm>
          <a:off x="0" y="0"/>
          <a:ext cx="0" cy="0"/>
          <a:chOff x="0" y="0"/>
          <a:chExt cx="0" cy="0"/>
        </a:xfrm>
      </p:grpSpPr>
      <p:pic>
        <p:nvPicPr>
          <p:cNvPr id="18" name="Google Shape;18;p9"/>
          <p:cNvPicPr preferRelativeResize="0"/>
          <p:nvPr/>
        </p:nvPicPr>
        <p:blipFill rotWithShape="1">
          <a:blip r:embed="rId2">
            <a:alphaModFix/>
          </a:blip>
          <a:srcRect/>
          <a:stretch/>
        </p:blipFill>
        <p:spPr>
          <a:xfrm>
            <a:off x="0" y="1673"/>
            <a:ext cx="12191999" cy="6854652"/>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Slide">
  <p:cSld name="3_Title Slide">
    <p:spTree>
      <p:nvGrpSpPr>
        <p:cNvPr id="1" name="Shape 19"/>
        <p:cNvGrpSpPr/>
        <p:nvPr/>
      </p:nvGrpSpPr>
      <p:grpSpPr>
        <a:xfrm>
          <a:off x="0" y="0"/>
          <a:ext cx="0" cy="0"/>
          <a:chOff x="0" y="0"/>
          <a:chExt cx="0" cy="0"/>
        </a:xfrm>
      </p:grpSpPr>
      <p:pic>
        <p:nvPicPr>
          <p:cNvPr id="20" name="Google Shape;20;p10"/>
          <p:cNvPicPr preferRelativeResize="0"/>
          <p:nvPr/>
        </p:nvPicPr>
        <p:blipFill rotWithShape="1">
          <a:blip r:embed="rId2">
            <a:alphaModFix/>
          </a:blip>
          <a:srcRect/>
          <a:stretch/>
        </p:blipFill>
        <p:spPr>
          <a:xfrm>
            <a:off x="0" y="1673"/>
            <a:ext cx="12191998" cy="685465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Title Slide">
  <p:cSld name="4_Title Slide">
    <p:spTree>
      <p:nvGrpSpPr>
        <p:cNvPr id="1" name="Shape 21"/>
        <p:cNvGrpSpPr/>
        <p:nvPr/>
      </p:nvGrpSpPr>
      <p:grpSpPr>
        <a:xfrm>
          <a:off x="0" y="0"/>
          <a:ext cx="0" cy="0"/>
          <a:chOff x="0" y="0"/>
          <a:chExt cx="0" cy="0"/>
        </a:xfrm>
      </p:grpSpPr>
      <p:pic>
        <p:nvPicPr>
          <p:cNvPr id="22" name="Google Shape;22;p11"/>
          <p:cNvPicPr preferRelativeResize="0"/>
          <p:nvPr/>
        </p:nvPicPr>
        <p:blipFill rotWithShape="1">
          <a:blip r:embed="rId2">
            <a:alphaModFix/>
          </a:blip>
          <a:srcRect/>
          <a:stretch/>
        </p:blipFill>
        <p:spPr>
          <a:xfrm>
            <a:off x="0" y="1673"/>
            <a:ext cx="12191998" cy="6854651"/>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5_Title Slide">
  <p:cSld name="5_Title Slide">
    <p:spTree>
      <p:nvGrpSpPr>
        <p:cNvPr id="1" name="Shape 23"/>
        <p:cNvGrpSpPr/>
        <p:nvPr/>
      </p:nvGrpSpPr>
      <p:grpSpPr>
        <a:xfrm>
          <a:off x="0" y="0"/>
          <a:ext cx="0" cy="0"/>
          <a:chOff x="0" y="0"/>
          <a:chExt cx="0" cy="0"/>
        </a:xfrm>
      </p:grpSpPr>
      <p:pic>
        <p:nvPicPr>
          <p:cNvPr id="24" name="Google Shape;24;p12"/>
          <p:cNvPicPr preferRelativeResize="0"/>
          <p:nvPr/>
        </p:nvPicPr>
        <p:blipFill rotWithShape="1">
          <a:blip r:embed="rId2">
            <a:alphaModFix/>
          </a:blip>
          <a:srcRect/>
          <a:stretch/>
        </p:blipFill>
        <p:spPr>
          <a:xfrm>
            <a:off x="1" y="1673"/>
            <a:ext cx="12191996" cy="6854651"/>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p:nvPr/>
        </p:nvSpPr>
        <p:spPr>
          <a:xfrm>
            <a:off x="6400800" y="3281856"/>
            <a:ext cx="4866300" cy="1015800"/>
          </a:xfrm>
          <a:prstGeom prst="rect">
            <a:avLst/>
          </a:prstGeom>
          <a:noFill/>
          <a:ln>
            <a:noFill/>
          </a:ln>
        </p:spPr>
        <p:txBody>
          <a:bodyPr spcFirstLastPara="1" wrap="square" lIns="91425" tIns="45700" rIns="91425" bIns="45700" anchor="t" anchorCtr="0">
            <a:spAutoFit/>
          </a:bodyPr>
          <a:lstStyle/>
          <a:p>
            <a:pPr marL="0" marR="0" lvl="0" indent="0" algn="r" rtl="1">
              <a:lnSpc>
                <a:spcPct val="100000"/>
              </a:lnSpc>
              <a:spcBef>
                <a:spcPts val="0"/>
              </a:spcBef>
              <a:spcAft>
                <a:spcPts val="0"/>
              </a:spcAft>
              <a:buClr>
                <a:srgbClr val="000000"/>
              </a:buClr>
              <a:buSzPts val="6000"/>
              <a:buFont typeface="Arial"/>
              <a:buNone/>
            </a:pPr>
            <a:r>
              <a:rPr lang="en-US" sz="6000" b="1" i="0" u="none" strike="noStrike" cap="none">
                <a:solidFill>
                  <a:schemeClr val="lt1"/>
                </a:solidFill>
                <a:latin typeface="Tahoma"/>
                <a:ea typeface="Tahoma"/>
                <a:cs typeface="Tahoma"/>
                <a:sym typeface="Tahoma"/>
              </a:rPr>
              <a:t>خطة الدرس</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p:nvPr/>
        </p:nvSpPr>
        <p:spPr>
          <a:xfrm>
            <a:off x="838200" y="384044"/>
            <a:ext cx="10515600" cy="1325563"/>
          </a:xfrm>
          <a:prstGeom prst="rect">
            <a:avLst/>
          </a:prstGeom>
          <a:noFill/>
          <a:ln>
            <a:noFill/>
          </a:ln>
        </p:spPr>
        <p:txBody>
          <a:bodyPr spcFirstLastPara="1" wrap="square" lIns="91425" tIns="45700" rIns="91425" bIns="45700" anchor="t" anchorCtr="0">
            <a:no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4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عيد ميلاد رقمي باستخدام أردوينو</a:t>
            </a:r>
            <a:endParaRPr kumimoji="0" lang="en-US" altLang="en-US" sz="4400" b="0" i="0" u="none" strike="noStrike" cap="none" normalizeH="0" baseline="0" dirty="0">
              <a:ln>
                <a:noFill/>
              </a:ln>
              <a:solidFill>
                <a:schemeClr val="tx1"/>
              </a:solidFill>
              <a:effectLst/>
              <a:latin typeface="Arial" panose="020B0604020202020204" pitchFamily="34" charset="0"/>
            </a:endParaRPr>
          </a:p>
        </p:txBody>
      </p:sp>
      <p:sp>
        <p:nvSpPr>
          <p:cNvPr id="98" name="Google Shape;98;p2"/>
          <p:cNvSpPr txBox="1"/>
          <p:nvPr/>
        </p:nvSpPr>
        <p:spPr>
          <a:xfrm>
            <a:off x="838200" y="1394062"/>
            <a:ext cx="10290600" cy="4575600"/>
          </a:xfrm>
          <a:prstGeom prst="rect">
            <a:avLst/>
          </a:prstGeom>
          <a:noFill/>
          <a:ln>
            <a:noFill/>
          </a:ln>
        </p:spPr>
        <p:txBody>
          <a:bodyPr spcFirstLastPara="1" wrap="square" lIns="91425" tIns="45700" rIns="91425" bIns="45700" anchor="t" anchorCtr="0">
            <a:normAutofit/>
          </a:bodyPr>
          <a:lstStyle/>
          <a:p>
            <a:pPr marL="0" marR="0" lvl="0" indent="0" algn="r" rtl="1">
              <a:lnSpc>
                <a:spcPct val="120000"/>
              </a:lnSpc>
              <a:spcBef>
                <a:spcPts val="0"/>
              </a:spcBef>
              <a:spcAft>
                <a:spcPts val="0"/>
              </a:spcAft>
              <a:buClr>
                <a:schemeClr val="dk1"/>
              </a:buClr>
              <a:buSzPts val="1100"/>
              <a:buFont typeface="Arial"/>
              <a:buNone/>
            </a:pPr>
            <a:r>
              <a:rPr lang="en-US" sz="1200" b="1" dirty="0" err="1">
                <a:solidFill>
                  <a:srgbClr val="4F5AA7"/>
                </a:solidFill>
                <a:latin typeface="Tahoma"/>
                <a:ea typeface="Tahoma"/>
                <a:cs typeface="Tahoma"/>
                <a:sym typeface="Tahoma"/>
              </a:rPr>
              <a:t>المنطقة</a:t>
            </a:r>
            <a:r>
              <a:rPr lang="en-US" sz="1200" b="1" dirty="0">
                <a:solidFill>
                  <a:srgbClr val="4F5AA7"/>
                </a:solidFill>
                <a:latin typeface="Tahoma"/>
                <a:ea typeface="Tahoma"/>
                <a:cs typeface="Tahoma"/>
                <a:sym typeface="Tahoma"/>
              </a:rPr>
              <a:t>: </a:t>
            </a:r>
            <a:r>
              <a:rPr lang="en-US" sz="1200" b="1" dirty="0" err="1">
                <a:solidFill>
                  <a:srgbClr val="4F5AA7"/>
                </a:solidFill>
                <a:latin typeface="Tahoma"/>
                <a:ea typeface="Tahoma"/>
                <a:cs typeface="Tahoma"/>
                <a:sym typeface="Tahoma"/>
              </a:rPr>
              <a:t>منطقة</a:t>
            </a:r>
            <a:r>
              <a:rPr lang="en-US" sz="1200" b="1" dirty="0">
                <a:solidFill>
                  <a:srgbClr val="4F5AA7"/>
                </a:solidFill>
                <a:latin typeface="Tahoma"/>
                <a:ea typeface="Tahoma"/>
                <a:cs typeface="Tahoma"/>
                <a:sym typeface="Tahoma"/>
              </a:rPr>
              <a:t> </a:t>
            </a:r>
            <a:r>
              <a:rPr lang="en-US" sz="1200" b="1" dirty="0" err="1">
                <a:solidFill>
                  <a:srgbClr val="4F5AA7"/>
                </a:solidFill>
                <a:latin typeface="Tahoma"/>
                <a:ea typeface="Tahoma"/>
                <a:cs typeface="Tahoma"/>
                <a:sym typeface="Tahoma"/>
              </a:rPr>
              <a:t>ال</a:t>
            </a:r>
            <a:r>
              <a:rPr lang="ar-QA" sz="1200" b="1" dirty="0">
                <a:solidFill>
                  <a:srgbClr val="4F5AA7"/>
                </a:solidFill>
                <a:latin typeface="Tahoma"/>
                <a:ea typeface="Tahoma"/>
                <a:cs typeface="Tahoma"/>
                <a:sym typeface="Tahoma"/>
              </a:rPr>
              <a:t>ابداع</a:t>
            </a:r>
            <a:r>
              <a:rPr lang="en-US" sz="1200" b="1" dirty="0">
                <a:solidFill>
                  <a:srgbClr val="4F5AA7"/>
                </a:solidFill>
                <a:latin typeface="Tahoma"/>
                <a:ea typeface="Tahoma"/>
                <a:cs typeface="Tahoma"/>
                <a:sym typeface="Tahoma"/>
              </a:rPr>
              <a:t>. 					</a:t>
            </a:r>
            <a:r>
              <a:rPr lang="en-US" sz="1200" b="1" dirty="0" err="1">
                <a:solidFill>
                  <a:srgbClr val="4F5AA7"/>
                </a:solidFill>
                <a:latin typeface="Tahoma"/>
                <a:ea typeface="Tahoma"/>
                <a:cs typeface="Tahoma"/>
                <a:sym typeface="Tahoma"/>
              </a:rPr>
              <a:t>الفئة</a:t>
            </a:r>
            <a:r>
              <a:rPr lang="en-US" sz="1200" b="1" dirty="0">
                <a:solidFill>
                  <a:srgbClr val="4F5AA7"/>
                </a:solidFill>
                <a:latin typeface="Tahoma"/>
                <a:ea typeface="Tahoma"/>
                <a:cs typeface="Tahoma"/>
                <a:sym typeface="Tahoma"/>
              </a:rPr>
              <a:t> </a:t>
            </a:r>
            <a:r>
              <a:rPr lang="en-US" sz="1200" b="1" dirty="0" err="1">
                <a:solidFill>
                  <a:srgbClr val="4F5AA7"/>
                </a:solidFill>
                <a:latin typeface="Tahoma"/>
                <a:ea typeface="Tahoma"/>
                <a:cs typeface="Tahoma"/>
                <a:sym typeface="Tahoma"/>
              </a:rPr>
              <a:t>العمرية</a:t>
            </a:r>
            <a:r>
              <a:rPr lang="ar-AE" sz="1200" b="1" dirty="0">
                <a:solidFill>
                  <a:srgbClr val="4F5AA7"/>
                </a:solidFill>
                <a:latin typeface="Tahoma"/>
                <a:ea typeface="Tahoma"/>
                <a:cs typeface="Tahoma"/>
                <a:sym typeface="Tahoma"/>
              </a:rPr>
              <a:t>:</a:t>
            </a:r>
            <a:r>
              <a:rPr lang="ar-SA" sz="1200" b="1" dirty="0">
                <a:solidFill>
                  <a:srgbClr val="4F5AA7"/>
                </a:solidFill>
                <a:latin typeface="Tahoma"/>
                <a:ea typeface="Tahoma"/>
                <a:cs typeface="Tahoma"/>
                <a:sym typeface="Tahoma"/>
              </a:rPr>
              <a:t>11-14</a:t>
            </a:r>
            <a:endParaRPr sz="1200" b="1" dirty="0">
              <a:solidFill>
                <a:srgbClr val="4F5AA7"/>
              </a:solidFill>
              <a:latin typeface="Tahoma"/>
              <a:ea typeface="Tahoma"/>
              <a:cs typeface="Tahoma"/>
              <a:sym typeface="Tahoma"/>
            </a:endParaRPr>
          </a:p>
          <a:p>
            <a:pPr marL="0" marR="0" lvl="0" indent="0" algn="r" rtl="1">
              <a:lnSpc>
                <a:spcPct val="120000"/>
              </a:lnSpc>
              <a:spcBef>
                <a:spcPts val="0"/>
              </a:spcBef>
              <a:spcAft>
                <a:spcPts val="0"/>
              </a:spcAft>
              <a:buClr>
                <a:schemeClr val="dk1"/>
              </a:buClr>
              <a:buSzPts val="1100"/>
              <a:buFont typeface="Arial"/>
              <a:buNone/>
            </a:pPr>
            <a:endParaRPr sz="1200" b="1" dirty="0">
              <a:solidFill>
                <a:srgbClr val="4F5AA7"/>
              </a:solidFill>
              <a:latin typeface="Tahoma"/>
              <a:ea typeface="Tahoma"/>
              <a:cs typeface="Tahoma"/>
              <a:sym typeface="Tahoma"/>
            </a:endParaRPr>
          </a:p>
          <a:p>
            <a:pPr marL="0" marR="0" lvl="0" indent="0" algn="r" rtl="1">
              <a:lnSpc>
                <a:spcPct val="120000"/>
              </a:lnSpc>
              <a:spcBef>
                <a:spcPts val="0"/>
              </a:spcBef>
              <a:spcAft>
                <a:spcPts val="0"/>
              </a:spcAft>
              <a:buClr>
                <a:schemeClr val="dk1"/>
              </a:buClr>
              <a:buSzPts val="1100"/>
              <a:buFont typeface="Arial"/>
              <a:buNone/>
            </a:pPr>
            <a:r>
              <a:rPr lang="en-US" sz="1200" b="1" dirty="0">
                <a:solidFill>
                  <a:srgbClr val="4F5AA7"/>
                </a:solidFill>
                <a:latin typeface="Tahoma"/>
                <a:ea typeface="Tahoma"/>
                <a:cs typeface="Tahoma"/>
                <a:sym typeface="Tahoma"/>
              </a:rPr>
              <a:t> </a:t>
            </a:r>
            <a:r>
              <a:rPr lang="ar-AE" sz="1200" b="1" dirty="0">
                <a:solidFill>
                  <a:srgbClr val="4F5AA7"/>
                </a:solidFill>
                <a:latin typeface="Tahoma"/>
                <a:ea typeface="Tahoma"/>
                <a:cs typeface="Tahoma"/>
                <a:sym typeface="Tahoma"/>
              </a:rPr>
              <a:t>المعدات: </a:t>
            </a:r>
            <a:r>
              <a:rPr lang="ar-QA" sz="1200" dirty="0">
                <a:solidFill>
                  <a:srgbClr val="4F5AA7"/>
                </a:solidFill>
                <a:latin typeface="Tahoma"/>
                <a:ea typeface="Tahoma"/>
                <a:cs typeface="Tahoma"/>
                <a:sym typeface="Tahoma"/>
              </a:rPr>
              <a:t>أجهزة كمبيوتر</a:t>
            </a:r>
            <a:r>
              <a:rPr lang="ar-SA" sz="1200" dirty="0">
                <a:solidFill>
                  <a:srgbClr val="4F5AA7"/>
                </a:solidFill>
                <a:latin typeface="Tahoma"/>
                <a:ea typeface="Tahoma"/>
                <a:cs typeface="Tahoma"/>
                <a:sym typeface="Tahoma"/>
              </a:rPr>
              <a:t>.</a:t>
            </a:r>
          </a:p>
          <a:p>
            <a:pPr marL="0" marR="0" lvl="0" indent="0" algn="r" rtl="1">
              <a:lnSpc>
                <a:spcPct val="120000"/>
              </a:lnSpc>
              <a:spcBef>
                <a:spcPts val="0"/>
              </a:spcBef>
              <a:spcAft>
                <a:spcPts val="0"/>
              </a:spcAft>
              <a:buClr>
                <a:schemeClr val="dk1"/>
              </a:buClr>
              <a:buSzPts val="1100"/>
              <a:buFont typeface="Arial"/>
              <a:buNone/>
            </a:pPr>
            <a:r>
              <a:rPr lang="ar-AE" sz="1200" b="1" dirty="0">
                <a:solidFill>
                  <a:srgbClr val="4F5AA7"/>
                </a:solidFill>
                <a:latin typeface="Tahoma"/>
                <a:ea typeface="Tahoma"/>
                <a:cs typeface="Tahoma"/>
                <a:sym typeface="Tahoma"/>
              </a:rPr>
              <a:t>المواد:</a:t>
            </a:r>
            <a:endParaRPr lang="ar-QA" sz="1200" b="1" dirty="0">
              <a:solidFill>
                <a:srgbClr val="4F5AA7"/>
              </a:solidFill>
              <a:latin typeface="Tahoma"/>
              <a:ea typeface="Tahoma"/>
              <a:cs typeface="Tahoma"/>
              <a:sym typeface="Tahoma"/>
            </a:endParaRPr>
          </a:p>
          <a:p>
            <a:pPr marL="0" marR="0" lvl="0" indent="0" algn="r" rtl="1">
              <a:lnSpc>
                <a:spcPct val="120000"/>
              </a:lnSpc>
              <a:spcBef>
                <a:spcPts val="0"/>
              </a:spcBef>
              <a:spcAft>
                <a:spcPts val="0"/>
              </a:spcAft>
              <a:buClr>
                <a:schemeClr val="dk1"/>
              </a:buClr>
              <a:buSzPts val="1100"/>
              <a:buFont typeface="Arial"/>
              <a:buNone/>
            </a:pPr>
            <a:r>
              <a:rPr lang="ar-QA" sz="1200" b="1" dirty="0">
                <a:solidFill>
                  <a:srgbClr val="4F5AA7"/>
                </a:solidFill>
                <a:latin typeface="Tahoma" panose="020B0604030504040204" pitchFamily="34" charset="0"/>
                <a:ea typeface="Tahoma" panose="020B0604030504040204" pitchFamily="34" charset="0"/>
                <a:cs typeface="Tahoma" panose="020B0604030504040204" pitchFamily="34" charset="0"/>
              </a:rPr>
              <a:t>الوصف</a:t>
            </a:r>
            <a:r>
              <a:rPr lang="ar-QA" sz="1200" dirty="0">
                <a:solidFill>
                  <a:srgbClr val="4F5AA7"/>
                </a:solidFill>
                <a:latin typeface="Tahoma" panose="020B0604030504040204" pitchFamily="34" charset="0"/>
                <a:ea typeface="Tahoma" panose="020B0604030504040204" pitchFamily="34" charset="0"/>
                <a:cs typeface="Tahoma" panose="020B0604030504040204" pitchFamily="34" charset="0"/>
              </a:rPr>
              <a:t>: </a:t>
            </a:r>
            <a:r>
              <a:rPr lang="ar-QA" dirty="0">
                <a:solidFill>
                  <a:srgbClr val="4F5AA7"/>
                </a:solidFill>
              </a:rPr>
              <a:t>هذه جلسة عبر الإنترنت وهي جزء من فعاليات أيام أردوينو للاحتفال بالذكرى السنوية العشرين. تركز الجلسة على لوحة أردوينو وإمكانياتها، وكيف يمكننا محاكاة دائرة تعزف "عيد ميلاد سعيد أردوينو" باستخدام منصة </a:t>
            </a:r>
            <a:r>
              <a:rPr lang="en-US" dirty="0" err="1">
                <a:solidFill>
                  <a:srgbClr val="4F5AA7"/>
                </a:solidFill>
              </a:rPr>
              <a:t>Tinkercad</a:t>
            </a:r>
            <a:r>
              <a:rPr lang="ar-QA" dirty="0">
                <a:solidFill>
                  <a:srgbClr val="4F5AA7"/>
                </a:solidFill>
              </a:rPr>
              <a:t>..</a:t>
            </a:r>
            <a:endParaRPr lang="en-US" dirty="0">
              <a:solidFill>
                <a:srgbClr val="4F5AA7"/>
              </a:solidFill>
            </a:endParaRPr>
          </a:p>
          <a:p>
            <a:pPr marL="0" marR="0" lvl="0" indent="0" algn="r" rtl="1">
              <a:lnSpc>
                <a:spcPct val="120000"/>
              </a:lnSpc>
              <a:spcBef>
                <a:spcPts val="0"/>
              </a:spcBef>
              <a:spcAft>
                <a:spcPts val="0"/>
              </a:spcAft>
              <a:buClr>
                <a:schemeClr val="dk1"/>
              </a:buClr>
              <a:buSzPts val="1100"/>
              <a:buFont typeface="Arial"/>
              <a:buNone/>
            </a:pPr>
            <a:endParaRPr lang="ar-SA" b="1" dirty="0">
              <a:solidFill>
                <a:srgbClr val="4F5AA7"/>
              </a:solidFill>
              <a:latin typeface="Tahoma"/>
              <a:ea typeface="Tahoma"/>
              <a:cs typeface="Tahoma"/>
              <a:sym typeface="Tahoma"/>
            </a:endParaRPr>
          </a:p>
          <a:p>
            <a:pPr algn="r" rtl="1">
              <a:lnSpc>
                <a:spcPct val="120000"/>
              </a:lnSpc>
              <a:buClr>
                <a:schemeClr val="dk1"/>
              </a:buClr>
              <a:buSzPts val="1100"/>
            </a:pPr>
            <a:r>
              <a:rPr lang="ar-AE" sz="1200" b="1" dirty="0">
                <a:solidFill>
                  <a:srgbClr val="4F5AA7"/>
                </a:solidFill>
                <a:latin typeface="Tahoma"/>
                <a:ea typeface="Tahoma"/>
                <a:cs typeface="Tahoma"/>
                <a:sym typeface="Tahoma"/>
              </a:rPr>
              <a:t>تحدي التصميم الهندسي:</a:t>
            </a:r>
            <a:r>
              <a:rPr lang="ar-SA" sz="1200" b="1" dirty="0">
                <a:solidFill>
                  <a:srgbClr val="4F5AA7"/>
                </a:solidFill>
                <a:latin typeface="Tahoma"/>
                <a:ea typeface="Tahoma"/>
                <a:cs typeface="Tahoma"/>
                <a:sym typeface="Tahoma"/>
              </a:rPr>
              <a:t> </a:t>
            </a:r>
            <a:r>
              <a:rPr lang="ar-QA" dirty="0">
                <a:solidFill>
                  <a:srgbClr val="4F5AA7"/>
                </a:solidFill>
              </a:rPr>
              <a:t>ناصر طالب في الصف السادس، يستخدم لوحات أردوينو بشكل كبير في جميع مشاريعه. تلقى دعوة من الشركة للتحدث عن نجاحه في تنفيذ واستخدام هذه اللوحات في مشاريعه. لقد قام بتحضير كل ما يتعلق بكلمته، لكنه يحتاج إلى مساعدتنا لإنشاء دائرة قادرة على عزف "عيد ميلاد سعيد أردوينو" ليتمكن من عرضها خلال كلمته.</a:t>
            </a:r>
            <a:endParaRPr lang="en-US" dirty="0">
              <a:solidFill>
                <a:srgbClr val="4F5AA7"/>
              </a:solidFill>
            </a:endParaRPr>
          </a:p>
          <a:p>
            <a:pPr algn="r" rtl="1">
              <a:lnSpc>
                <a:spcPct val="120000"/>
              </a:lnSpc>
              <a:buClr>
                <a:schemeClr val="dk1"/>
              </a:buClr>
              <a:buSzPts val="1100"/>
            </a:pPr>
            <a:endParaRPr lang="en-US" b="1" dirty="0">
              <a:solidFill>
                <a:srgbClr val="4F5AA7"/>
              </a:solidFill>
              <a:latin typeface="Tahoma"/>
              <a:ea typeface="Tahoma"/>
              <a:cs typeface="Tahoma"/>
              <a:sym typeface="Tahoma"/>
            </a:endParaRPr>
          </a:p>
          <a:p>
            <a:pPr algn="r" rtl="1">
              <a:lnSpc>
                <a:spcPct val="120000"/>
              </a:lnSpc>
              <a:buClr>
                <a:schemeClr val="dk1"/>
              </a:buClr>
              <a:buSzPts val="1100"/>
            </a:pPr>
            <a:r>
              <a:rPr lang="ar-AE" sz="1200" b="1" dirty="0">
                <a:solidFill>
                  <a:srgbClr val="4F5AA7"/>
                </a:solidFill>
                <a:latin typeface="Tahoma"/>
                <a:ea typeface="Tahoma"/>
                <a:cs typeface="Tahoma"/>
                <a:sym typeface="Tahoma"/>
              </a:rPr>
              <a:t>أهداف التعلم:</a:t>
            </a:r>
          </a:p>
          <a:p>
            <a:pPr marL="0" marR="0" lvl="0" indent="0" algn="r" rtl="1">
              <a:lnSpc>
                <a:spcPct val="120000"/>
              </a:lnSpc>
              <a:spcBef>
                <a:spcPts val="0"/>
              </a:spcBef>
              <a:spcAft>
                <a:spcPts val="0"/>
              </a:spcAft>
              <a:buClr>
                <a:schemeClr val="dk1"/>
              </a:buClr>
              <a:buSzPts val="1100"/>
              <a:buFont typeface="Arial"/>
              <a:buNone/>
            </a:pPr>
            <a:r>
              <a:rPr lang="ar-AE" sz="1200" b="1" dirty="0">
                <a:solidFill>
                  <a:srgbClr val="4F5AA7"/>
                </a:solidFill>
                <a:latin typeface="Tahoma"/>
                <a:ea typeface="Tahoma"/>
                <a:cs typeface="Tahoma"/>
                <a:sym typeface="Tahoma"/>
              </a:rPr>
              <a:t>بعد حضور هذه الدورة سيكون المشاركون قادرين على:</a:t>
            </a:r>
            <a:endParaRPr lang="ar-AE" sz="1200" dirty="0">
              <a:solidFill>
                <a:srgbClr val="4F5AA7"/>
              </a:solidFill>
              <a:latin typeface="Tahoma"/>
              <a:ea typeface="Tahoma"/>
              <a:cs typeface="Tahoma"/>
              <a:sym typeface="Tahoma"/>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en-US" sz="1600" b="0" i="0" u="none" strike="noStrike" cap="none" normalizeH="0" baseline="0" dirty="0">
                <a:ln>
                  <a:noFill/>
                </a:ln>
                <a:solidFill>
                  <a:srgbClr val="4F5AA7"/>
                </a:solidFill>
                <a:effectLst/>
                <a:latin typeface="Arial" panose="020B0604020202020204" pitchFamily="34" charset="0"/>
                <a:cs typeface="Arial" panose="020B0604020202020204" pitchFamily="34" charset="0"/>
              </a:rPr>
              <a:t>التعرف على منصة أردوينو ووظائفها</a:t>
            </a:r>
            <a:r>
              <a:rPr kumimoji="0" lang="en-US" altLang="en-US" sz="1600" b="0" i="0" u="none" strike="noStrike" cap="none" normalizeH="0" baseline="0" dirty="0">
                <a:ln>
                  <a:noFill/>
                </a:ln>
                <a:solidFill>
                  <a:srgbClr val="4F5AA7"/>
                </a:solidFill>
                <a:effectLst/>
                <a:latin typeface="Arial" panose="020B0604020202020204" pitchFamily="34" charset="0"/>
              </a:rPr>
              <a:t>.</a:t>
            </a: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en-US" sz="1600" b="0" i="0" u="none" strike="noStrike" cap="none" normalizeH="0" baseline="0" dirty="0">
                <a:ln>
                  <a:noFill/>
                </a:ln>
                <a:solidFill>
                  <a:srgbClr val="4F5AA7"/>
                </a:solidFill>
                <a:effectLst/>
                <a:latin typeface="Arial" panose="020B0604020202020204" pitchFamily="34" charset="0"/>
                <a:cs typeface="Arial" panose="020B0604020202020204" pitchFamily="34" charset="0"/>
              </a:rPr>
              <a:t>التمييز بين المتحكم الدقيق وأجهزة الكمبيوتر العادية</a:t>
            </a:r>
            <a:r>
              <a:rPr kumimoji="0" lang="en-US" altLang="en-US" sz="1600" b="0" i="0" u="none" strike="noStrike" cap="none" normalizeH="0" baseline="0" dirty="0">
                <a:ln>
                  <a:noFill/>
                </a:ln>
                <a:solidFill>
                  <a:srgbClr val="4F5AA7"/>
                </a:solidFill>
                <a:effectLst/>
                <a:latin typeface="Arial" panose="020B0604020202020204" pitchFamily="34" charset="0"/>
              </a:rPr>
              <a:t>.</a:t>
            </a:r>
          </a:p>
          <a:p>
            <a:pPr algn="r" rtl="1" eaLnBrk="0" fontAlgn="base" hangingPunct="0">
              <a:spcBef>
                <a:spcPct val="0"/>
              </a:spcBef>
              <a:spcAft>
                <a:spcPct val="0"/>
              </a:spcAft>
              <a:buClrTx/>
              <a:buFontTx/>
              <a:buChar char="•"/>
            </a:pPr>
            <a:r>
              <a:rPr kumimoji="0" lang="ar-SA" altLang="en-US" sz="1600" b="0" i="0" u="none" strike="noStrike" cap="none" normalizeH="0" baseline="0" dirty="0">
                <a:ln>
                  <a:noFill/>
                </a:ln>
                <a:solidFill>
                  <a:srgbClr val="4F5AA7"/>
                </a:solidFill>
                <a:effectLst/>
                <a:latin typeface="Arial" panose="020B0604020202020204" pitchFamily="34" charset="0"/>
                <a:cs typeface="Arial" panose="020B0604020202020204" pitchFamily="34" charset="0"/>
              </a:rPr>
              <a:t>معرفة كيفية استخدام منصات المحاكاة مثل</a:t>
            </a:r>
            <a:r>
              <a:rPr kumimoji="0" lang="en-US" altLang="en-US" sz="1600" b="0" i="0" u="none" strike="noStrike" cap="none" normalizeH="0" baseline="0" dirty="0">
                <a:ln>
                  <a:noFill/>
                </a:ln>
                <a:solidFill>
                  <a:srgbClr val="4F5AA7"/>
                </a:solidFill>
                <a:effectLst/>
                <a:latin typeface="Arial" panose="020B0604020202020204" pitchFamily="34" charset="0"/>
              </a:rPr>
              <a:t> </a:t>
            </a:r>
            <a:r>
              <a:rPr kumimoji="0" lang="en-US" altLang="en-US" sz="1600" b="0" i="0" u="none" strike="noStrike" cap="none" normalizeH="0" baseline="0" dirty="0" err="1">
                <a:ln>
                  <a:noFill/>
                </a:ln>
                <a:solidFill>
                  <a:srgbClr val="4F5AA7"/>
                </a:solidFill>
                <a:effectLst/>
                <a:latin typeface="Arial" panose="020B0604020202020204" pitchFamily="34" charset="0"/>
              </a:rPr>
              <a:t>Tinkercad</a:t>
            </a:r>
            <a:r>
              <a:rPr kumimoji="0" lang="en-US" altLang="en-US" sz="1600" b="0" i="0" u="none" strike="noStrike" cap="none" normalizeH="0" baseline="0" dirty="0">
                <a:ln>
                  <a:noFill/>
                </a:ln>
                <a:solidFill>
                  <a:srgbClr val="4F5AA7"/>
                </a:solidFill>
                <a:effectLst/>
                <a:latin typeface="Arial" panose="020B0604020202020204" pitchFamily="34" charset="0"/>
              </a:rPr>
              <a:t>. </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graphicFrame>
        <p:nvGraphicFramePr>
          <p:cNvPr id="103" name="Google Shape;103;g2ab54823706_0_1"/>
          <p:cNvGraphicFramePr/>
          <p:nvPr>
            <p:extLst>
              <p:ext uri="{D42A27DB-BD31-4B8C-83A1-F6EECF244321}">
                <p14:modId xmlns:p14="http://schemas.microsoft.com/office/powerpoint/2010/main" val="4243971323"/>
              </p:ext>
            </p:extLst>
          </p:nvPr>
        </p:nvGraphicFramePr>
        <p:xfrm>
          <a:off x="729341" y="1276266"/>
          <a:ext cx="10515600" cy="4912145"/>
        </p:xfrm>
        <a:graphic>
          <a:graphicData uri="http://schemas.openxmlformats.org/drawingml/2006/table">
            <a:tbl>
              <a:tblPr>
                <a:noFill/>
                <a:tableStyleId>{8E18B075-52EB-446C-83C2-2FB5FFFC6E48}</a:tableStyleId>
              </a:tblPr>
              <a:tblGrid>
                <a:gridCol w="2919725">
                  <a:extLst>
                    <a:ext uri="{9D8B030D-6E8A-4147-A177-3AD203B41FA5}">
                      <a16:colId xmlns:a16="http://schemas.microsoft.com/office/drawing/2014/main" val="20000"/>
                    </a:ext>
                  </a:extLst>
                </a:gridCol>
                <a:gridCol w="6091925">
                  <a:extLst>
                    <a:ext uri="{9D8B030D-6E8A-4147-A177-3AD203B41FA5}">
                      <a16:colId xmlns:a16="http://schemas.microsoft.com/office/drawing/2014/main" val="20001"/>
                    </a:ext>
                  </a:extLst>
                </a:gridCol>
                <a:gridCol w="1503950">
                  <a:extLst>
                    <a:ext uri="{9D8B030D-6E8A-4147-A177-3AD203B41FA5}">
                      <a16:colId xmlns:a16="http://schemas.microsoft.com/office/drawing/2014/main" val="20002"/>
                    </a:ext>
                  </a:extLst>
                </a:gridCol>
              </a:tblGrid>
              <a:tr h="386400">
                <a:tc>
                  <a:txBody>
                    <a:bodyPr/>
                    <a:lstStyle/>
                    <a:p>
                      <a:pPr marL="0" marR="0" lvl="0" indent="0" algn="r" rtl="1">
                        <a:lnSpc>
                          <a:spcPct val="100000"/>
                        </a:lnSpc>
                        <a:spcBef>
                          <a:spcPts val="0"/>
                        </a:spcBef>
                        <a:spcAft>
                          <a:spcPts val="0"/>
                        </a:spcAft>
                        <a:buClr>
                          <a:srgbClr val="000000"/>
                        </a:buClr>
                        <a:buSzPts val="1200"/>
                        <a:buFont typeface="Arial"/>
                        <a:buNone/>
                      </a:pPr>
                      <a:r>
                        <a:rPr lang="en-US" sz="1200" b="1" u="none" strike="noStrike" cap="none">
                          <a:solidFill>
                            <a:srgbClr val="4F5AA7"/>
                          </a:solidFill>
                          <a:latin typeface="Tahoma" panose="020B0604030504040204" pitchFamily="34" charset="0"/>
                          <a:ea typeface="Tahoma" panose="020B0604030504040204" pitchFamily="34" charset="0"/>
                          <a:cs typeface="Tahoma" panose="020B0604030504040204" pitchFamily="34" charset="0"/>
                          <a:sym typeface="Tahoma"/>
                        </a:rPr>
                        <a:t>المواد/المتطلبات</a:t>
                      </a:r>
                      <a:endParaRPr sz="1200" u="none" strike="noStrike" cap="none">
                        <a:solidFill>
                          <a:srgbClr val="4F5AA7"/>
                        </a:solidFill>
                        <a:latin typeface="Tahoma" panose="020B0604030504040204" pitchFamily="34" charset="0"/>
                        <a:ea typeface="Tahoma" panose="020B0604030504040204" pitchFamily="34" charset="0"/>
                        <a:cs typeface="Tahoma" panose="020B0604030504040204" pitchFamily="34" charset="0"/>
                        <a:sym typeface="Calibri"/>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1">
                        <a:lnSpc>
                          <a:spcPct val="100000"/>
                        </a:lnSpc>
                        <a:spcBef>
                          <a:spcPts val="0"/>
                        </a:spcBef>
                        <a:spcAft>
                          <a:spcPts val="0"/>
                        </a:spcAft>
                        <a:buClr>
                          <a:srgbClr val="000000"/>
                        </a:buClr>
                        <a:buSzPts val="1200"/>
                        <a:buFont typeface="Arial"/>
                        <a:buNone/>
                      </a:pPr>
                      <a:r>
                        <a:rPr lang="en-US" sz="1200" b="1" u="none" strike="noStrike" cap="none">
                          <a:solidFill>
                            <a:srgbClr val="4F5AA7"/>
                          </a:solidFill>
                          <a:latin typeface="Tahoma" panose="020B0604030504040204" pitchFamily="34" charset="0"/>
                          <a:ea typeface="Tahoma" panose="020B0604030504040204" pitchFamily="34" charset="0"/>
                          <a:cs typeface="Tahoma" panose="020B0604030504040204" pitchFamily="34" charset="0"/>
                          <a:sym typeface="Tahoma"/>
                        </a:rPr>
                        <a:t>نشاط</a:t>
                      </a:r>
                      <a:endParaRPr sz="1200" b="1" u="none" strike="noStrike" cap="none">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1">
                        <a:lnSpc>
                          <a:spcPct val="100000"/>
                        </a:lnSpc>
                        <a:spcBef>
                          <a:spcPts val="0"/>
                        </a:spcBef>
                        <a:spcAft>
                          <a:spcPts val="0"/>
                        </a:spcAft>
                        <a:buClr>
                          <a:schemeClr val="dk1"/>
                        </a:buClr>
                        <a:buSzPts val="1200"/>
                        <a:buFont typeface="Arial"/>
                        <a:buNone/>
                      </a:pPr>
                      <a:r>
                        <a:rPr lang="en-US" sz="1200" b="1" u="none" strike="noStrike" cap="none">
                          <a:solidFill>
                            <a:srgbClr val="4F5AA7"/>
                          </a:solidFill>
                          <a:latin typeface="Tahoma" panose="020B0604030504040204" pitchFamily="34" charset="0"/>
                          <a:ea typeface="Tahoma" panose="020B0604030504040204" pitchFamily="34" charset="0"/>
                          <a:cs typeface="Tahoma" panose="020B0604030504040204" pitchFamily="34" charset="0"/>
                          <a:sym typeface="Tahoma"/>
                        </a:rPr>
                        <a:t>الوقت / المدة</a:t>
                      </a:r>
                      <a:endParaRPr sz="1200" u="none" strike="noStrike" cap="none">
                        <a:solidFill>
                          <a:srgbClr val="4F5AA7"/>
                        </a:solidFill>
                        <a:latin typeface="Tahoma" panose="020B0604030504040204" pitchFamily="34" charset="0"/>
                        <a:ea typeface="Tahoma" panose="020B0604030504040204" pitchFamily="34" charset="0"/>
                        <a:cs typeface="Tahoma" panose="020B0604030504040204" pitchFamily="34" charset="0"/>
                        <a:sym typeface="Calibri"/>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764900">
                <a:tc>
                  <a:txBody>
                    <a:bodyPr/>
                    <a:lstStyle/>
                    <a:p>
                      <a:pPr marL="0" marR="0" lvl="0" indent="0" algn="r" rtl="1">
                        <a:lnSpc>
                          <a:spcPct val="100000"/>
                        </a:lnSpc>
                        <a:spcBef>
                          <a:spcPts val="0"/>
                        </a:spcBef>
                        <a:spcAft>
                          <a:spcPts val="0"/>
                        </a:spcAft>
                        <a:buClr>
                          <a:srgbClr val="000000"/>
                        </a:buClr>
                        <a:buSzPts val="1100"/>
                        <a:buFont typeface="Arial"/>
                        <a:buNone/>
                      </a:pPr>
                      <a:r>
                        <a:rPr lang="en-US" sz="120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الكمبيوتر، الوصول إلى الإنترنت، الشاشة </a:t>
                      </a:r>
                      <a:endParaRPr sz="120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38100" marR="0" lvl="0" indent="0" algn="r" rtl="1">
                        <a:lnSpc>
                          <a:spcPct val="100000"/>
                        </a:lnSpc>
                        <a:spcBef>
                          <a:spcPts val="0"/>
                        </a:spcBef>
                        <a:spcAft>
                          <a:spcPts val="0"/>
                        </a:spcAft>
                        <a:buClr>
                          <a:srgbClr val="4F5AA7"/>
                        </a:buClr>
                        <a:buSzPts val="1200"/>
                        <a:buFont typeface="Tahoma"/>
                        <a:buNone/>
                      </a:pPr>
                      <a:r>
                        <a:rPr lang="ar-AE" sz="12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1- عرف بنفسك .</a:t>
                      </a:r>
                    </a:p>
                    <a:p>
                      <a:pPr marL="38100" marR="0" lvl="0" indent="0" algn="r" rtl="1">
                        <a:lnSpc>
                          <a:spcPct val="100000"/>
                        </a:lnSpc>
                        <a:spcBef>
                          <a:spcPts val="0"/>
                        </a:spcBef>
                        <a:spcAft>
                          <a:spcPts val="0"/>
                        </a:spcAft>
                        <a:buClr>
                          <a:srgbClr val="4F5AA7"/>
                        </a:buClr>
                        <a:buSzPts val="1200"/>
                        <a:buFont typeface="Tahoma"/>
                        <a:buNone/>
                      </a:pPr>
                      <a:r>
                        <a:rPr lang="ar-AE" sz="12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2- تعريف الطلاب ببعضهم البعض (كسر الجمود). / البدء بالتعريف بالورشة من خلال مجموعة من الأسئلة.</a:t>
                      </a:r>
                    </a:p>
                    <a:p>
                      <a:pPr marL="38100" marR="0" lvl="0" indent="0" algn="r" rtl="1">
                        <a:lnSpc>
                          <a:spcPct val="100000"/>
                        </a:lnSpc>
                        <a:spcBef>
                          <a:spcPts val="0"/>
                        </a:spcBef>
                        <a:spcAft>
                          <a:spcPts val="0"/>
                        </a:spcAft>
                        <a:buClr>
                          <a:srgbClr val="4F5AA7"/>
                        </a:buClr>
                        <a:buSzPts val="1200"/>
                        <a:buFont typeface="Tahoma"/>
                        <a:buNone/>
                      </a:pPr>
                      <a:r>
                        <a:rPr lang="ar-AE" sz="12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3- اشرح ما سنفعله اليوم.</a:t>
                      </a:r>
                      <a:endParaRPr sz="12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1">
                        <a:lnSpc>
                          <a:spcPct val="100000"/>
                        </a:lnSpc>
                        <a:spcBef>
                          <a:spcPts val="0"/>
                        </a:spcBef>
                        <a:spcAft>
                          <a:spcPts val="0"/>
                        </a:spcAft>
                        <a:buClr>
                          <a:srgbClr val="000000"/>
                        </a:buClr>
                        <a:buSzPts val="1200"/>
                        <a:buFont typeface="Arial"/>
                        <a:buNone/>
                      </a:pPr>
                      <a:endParaRPr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r>
                        <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15 دقيقة </a:t>
                      </a:r>
                      <a:endParaRPr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r>
                        <a:rPr lang="en-US"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  </a:t>
                      </a:r>
                      <a:endParaRPr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603725">
                <a:tc>
                  <a:txBody>
                    <a:bodyPr/>
                    <a:lstStyle/>
                    <a:p>
                      <a:pPr marL="0" marR="0" lvl="0" indent="0" algn="r" rtl="1">
                        <a:lnSpc>
                          <a:spcPct val="100000"/>
                        </a:lnSpc>
                        <a:spcBef>
                          <a:spcPts val="0"/>
                        </a:spcBef>
                        <a:spcAft>
                          <a:spcPts val="0"/>
                        </a:spcAft>
                        <a:buClr>
                          <a:schemeClr val="dk1"/>
                        </a:buClr>
                        <a:buSzPts val="1100"/>
                        <a:buFont typeface="Arial"/>
                        <a:buNone/>
                      </a:pPr>
                      <a:r>
                        <a:rPr lang="ar-AE" sz="12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الكمبيوتر، الوصول إلى الإنترنت، الشاشة</a:t>
                      </a:r>
                    </a:p>
                    <a:p>
                      <a:pPr marL="0" marR="0" lvl="0" indent="0" algn="r" rtl="1">
                        <a:lnSpc>
                          <a:spcPct val="100000"/>
                        </a:lnSpc>
                        <a:spcBef>
                          <a:spcPts val="0"/>
                        </a:spcBef>
                        <a:spcAft>
                          <a:spcPts val="0"/>
                        </a:spcAft>
                        <a:buClr>
                          <a:schemeClr val="dk1"/>
                        </a:buClr>
                        <a:buSzPts val="1100"/>
                        <a:buFont typeface="Arial"/>
                        <a:buNone/>
                      </a:pPr>
                      <a:endParaRPr lang="ar-AE" sz="12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chemeClr val="dk1"/>
                        </a:buClr>
                        <a:buSzPts val="1100"/>
                        <a:buFont typeface="Arial"/>
                        <a:buNone/>
                      </a:pPr>
                      <a:endParaRPr sz="12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r" rtl="1">
                        <a:spcBef>
                          <a:spcPts val="0"/>
                        </a:spcBef>
                        <a:spcAft>
                          <a:spcPts val="0"/>
                        </a:spcAft>
                        <a:buNone/>
                      </a:pPr>
                      <a:r>
                        <a:rPr lang="en-US" sz="1200" b="1" dirty="0" err="1">
                          <a:solidFill>
                            <a:srgbClr val="4F5AA7"/>
                          </a:solidFill>
                          <a:latin typeface="Tahoma" panose="020B0604030504040204" pitchFamily="34" charset="0"/>
                          <a:ea typeface="Tahoma" panose="020B0604030504040204" pitchFamily="34" charset="0"/>
                          <a:cs typeface="Tahoma" panose="020B0604030504040204" pitchFamily="34" charset="0"/>
                          <a:sym typeface="Tahoma"/>
                        </a:rPr>
                        <a:t>عرض</a:t>
                      </a:r>
                      <a:r>
                        <a:rPr lang="en-US" sz="1200" b="1"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 </a:t>
                      </a:r>
                      <a:r>
                        <a:rPr lang="en-US" sz="1200" b="1" dirty="0" err="1">
                          <a:solidFill>
                            <a:srgbClr val="4F5AA7"/>
                          </a:solidFill>
                          <a:latin typeface="Tahoma" panose="020B0604030504040204" pitchFamily="34" charset="0"/>
                          <a:ea typeface="Tahoma" panose="020B0604030504040204" pitchFamily="34" charset="0"/>
                          <a:cs typeface="Tahoma" panose="020B0604030504040204" pitchFamily="34" charset="0"/>
                          <a:sym typeface="Tahoma"/>
                        </a:rPr>
                        <a:t>تقديمي</a:t>
                      </a:r>
                      <a:r>
                        <a:rPr lang="en-US" sz="1200" b="1"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 :</a:t>
                      </a:r>
                      <a:endParaRPr lang="ar-AE" sz="1200" b="1"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228600" lvl="0" indent="-228600" algn="r" rtl="1">
                        <a:spcBef>
                          <a:spcPts val="0"/>
                        </a:spcBef>
                        <a:spcAft>
                          <a:spcPts val="0"/>
                        </a:spcAft>
                        <a:buFont typeface="+mj-lt"/>
                        <a:buAutoNum type="arabicPeriod"/>
                      </a:pPr>
                      <a:r>
                        <a:rPr lang="ar-AE" sz="14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من نحن ودورنا في ستوديو 5.</a:t>
                      </a:r>
                      <a:endParaRPr lang="en-US" sz="14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228600" lvl="0" indent="-228600" algn="r" rtl="1">
                        <a:spcBef>
                          <a:spcPts val="0"/>
                        </a:spcBef>
                        <a:spcAft>
                          <a:spcPts val="0"/>
                        </a:spcAft>
                        <a:buFont typeface="+mj-lt"/>
                        <a:buAutoNum type="arabicPeriod"/>
                      </a:pPr>
                      <a:r>
                        <a:rPr lang="ar-QA" sz="1400" dirty="0">
                          <a:solidFill>
                            <a:srgbClr val="4F5AA7"/>
                          </a:solidFill>
                        </a:rPr>
                        <a:t>بدء الجلسة بنشاط لكسر الجليد للوصول إلى موضوع الجلسة.</a:t>
                      </a:r>
                      <a:endParaRPr lang="en-US" sz="1400" dirty="0">
                        <a:solidFill>
                          <a:srgbClr val="4F5AA7"/>
                        </a:solidFill>
                      </a:endParaRPr>
                    </a:p>
                    <a:p>
                      <a:pPr marL="228600" lvl="0" indent="-228600" algn="r" rtl="1">
                        <a:spcBef>
                          <a:spcPts val="0"/>
                        </a:spcBef>
                        <a:spcAft>
                          <a:spcPts val="0"/>
                        </a:spcAft>
                        <a:buFont typeface="+mj-lt"/>
                        <a:buAutoNum type="arabicPeriod"/>
                      </a:pPr>
                      <a:r>
                        <a:rPr lang="ar-QA" sz="1400" dirty="0">
                          <a:solidFill>
                            <a:srgbClr val="4F5AA7"/>
                          </a:solidFill>
                        </a:rPr>
                        <a:t>يحتفل أردوينو بذكراه السنوية العشرين.</a:t>
                      </a:r>
                      <a:endParaRPr lang="en-US" sz="1400" dirty="0">
                        <a:solidFill>
                          <a:srgbClr val="4F5AA7"/>
                        </a:solidFill>
                      </a:endParaRPr>
                    </a:p>
                    <a:p>
                      <a:pPr marL="228600" lvl="0" indent="-228600" algn="r" rtl="1">
                        <a:spcBef>
                          <a:spcPts val="0"/>
                        </a:spcBef>
                        <a:spcAft>
                          <a:spcPts val="0"/>
                        </a:spcAft>
                        <a:buFont typeface="+mj-lt"/>
                        <a:buAutoNum type="arabicPeriod"/>
                      </a:pPr>
                      <a:r>
                        <a:rPr lang="ar-QA" sz="1400" dirty="0">
                          <a:solidFill>
                            <a:srgbClr val="4F5AA7"/>
                          </a:solidFill>
                        </a:rPr>
                        <a:t>الهدف من تنظيم أيام أردوينو سنويًا.</a:t>
                      </a:r>
                      <a:endParaRPr lang="en-US" sz="1400" dirty="0">
                        <a:solidFill>
                          <a:srgbClr val="4F5AA7"/>
                        </a:solidFill>
                      </a:endParaRPr>
                    </a:p>
                    <a:p>
                      <a:pPr marL="228600" lvl="0" indent="-228600" algn="r" rtl="1">
                        <a:spcBef>
                          <a:spcPts val="0"/>
                        </a:spcBef>
                        <a:spcAft>
                          <a:spcPts val="0"/>
                        </a:spcAft>
                        <a:buFont typeface="+mj-lt"/>
                        <a:buAutoNum type="arabicPeriod"/>
                      </a:pPr>
                      <a:r>
                        <a:rPr lang="ar-QA" sz="1400" dirty="0">
                          <a:solidFill>
                            <a:srgbClr val="4F5AA7"/>
                          </a:solidFill>
                        </a:rPr>
                        <a:t>ما هو أردوينو وما يُستخدم من أجله.</a:t>
                      </a:r>
                      <a:endParaRPr lang="en-US" sz="1400" dirty="0">
                        <a:solidFill>
                          <a:srgbClr val="4F5AA7"/>
                        </a:solidFill>
                      </a:endParaRPr>
                    </a:p>
                    <a:p>
                      <a:pPr marL="228600" lvl="0" indent="-228600" algn="r" rtl="1">
                        <a:spcBef>
                          <a:spcPts val="0"/>
                        </a:spcBef>
                        <a:spcAft>
                          <a:spcPts val="0"/>
                        </a:spcAft>
                        <a:buFont typeface="+mj-lt"/>
                        <a:buAutoNum type="arabicPeriod"/>
                      </a:pPr>
                      <a:r>
                        <a:rPr lang="ar-QA" sz="1400" dirty="0">
                          <a:solidFill>
                            <a:srgbClr val="4F5AA7"/>
                          </a:solidFill>
                        </a:rPr>
                        <a:t>كيفية التمييز بين المتحكم الدقيق (</a:t>
                      </a:r>
                      <a:r>
                        <a:rPr lang="en-US" sz="1400" dirty="0">
                          <a:solidFill>
                            <a:srgbClr val="4F5AA7"/>
                          </a:solidFill>
                        </a:rPr>
                        <a:t>MCU) </a:t>
                      </a:r>
                      <a:r>
                        <a:rPr lang="ar-QA" sz="1400" dirty="0">
                          <a:solidFill>
                            <a:srgbClr val="4F5AA7"/>
                          </a:solidFill>
                        </a:rPr>
                        <a:t>وأجهزة الكمبيوتر.عرض بعض المشاريع المنجزة باستخدام أردوينو.</a:t>
                      </a:r>
                      <a:endParaRPr lang="en-US" sz="1400" dirty="0">
                        <a:solidFill>
                          <a:srgbClr val="4F5AA7"/>
                        </a:solidFill>
                      </a:endParaRPr>
                    </a:p>
                    <a:p>
                      <a:pPr marL="228600" lvl="0" indent="-228600" algn="r" rtl="1">
                        <a:spcBef>
                          <a:spcPts val="0"/>
                        </a:spcBef>
                        <a:spcAft>
                          <a:spcPts val="0"/>
                        </a:spcAft>
                        <a:buFont typeface="+mj-lt"/>
                        <a:buAutoNum type="arabicPeriod"/>
                      </a:pPr>
                      <a:r>
                        <a:rPr lang="ar-QA" sz="1400" dirty="0">
                          <a:solidFill>
                            <a:srgbClr val="4F5AA7"/>
                          </a:solidFill>
                        </a:rPr>
                        <a:t>ذكر المكونات المطلوبة لبناء النموذج الأولي.</a:t>
                      </a:r>
                      <a:endParaRPr lang="en-US" sz="1400" dirty="0">
                        <a:solidFill>
                          <a:srgbClr val="4F5AA7"/>
                        </a:solidFill>
                      </a:endParaRPr>
                    </a:p>
                    <a:p>
                      <a:pPr marL="228600" lvl="0" indent="-228600" algn="r" rtl="1">
                        <a:spcBef>
                          <a:spcPts val="0"/>
                        </a:spcBef>
                        <a:spcAft>
                          <a:spcPts val="0"/>
                        </a:spcAft>
                        <a:buFont typeface="+mj-lt"/>
                        <a:buAutoNum type="arabicPeriod"/>
                      </a:pPr>
                      <a:r>
                        <a:rPr lang="ar-QA" sz="1400" dirty="0">
                          <a:solidFill>
                            <a:srgbClr val="4F5AA7"/>
                          </a:solidFill>
                        </a:rPr>
                        <a:t>مناقشة كل مكون ووظيفته.</a:t>
                      </a:r>
                      <a:endParaRPr lang="en-US" sz="1400" dirty="0">
                        <a:solidFill>
                          <a:srgbClr val="4F5AA7"/>
                        </a:solidFill>
                      </a:endParaRPr>
                    </a:p>
                    <a:p>
                      <a:pPr marL="0" lvl="0" indent="0" algn="r" rtl="1">
                        <a:spcBef>
                          <a:spcPts val="0"/>
                        </a:spcBef>
                        <a:spcAft>
                          <a:spcPts val="0"/>
                        </a:spcAft>
                        <a:buNone/>
                      </a:pPr>
                      <a:endParaRPr lang="ar-AE" sz="12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1">
                        <a:lnSpc>
                          <a:spcPct val="100000"/>
                        </a:lnSpc>
                        <a:spcBef>
                          <a:spcPts val="0"/>
                        </a:spcBef>
                        <a:spcAft>
                          <a:spcPts val="0"/>
                        </a:spcAft>
                        <a:buClr>
                          <a:schemeClr val="dk1"/>
                        </a:buClr>
                        <a:buSzPts val="1200"/>
                        <a:buFont typeface="Arial"/>
                        <a:buNone/>
                      </a:pPr>
                      <a:r>
                        <a:rPr lang="en-US"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10</a:t>
                      </a:r>
                      <a:r>
                        <a:rPr lang="ar-QA"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rPr>
                        <a:t> دقيقة</a:t>
                      </a:r>
                      <a:endParaRPr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04" name="Google Shape;104;g2ab54823706_0_1"/>
          <p:cNvSpPr txBox="1"/>
          <p:nvPr/>
        </p:nvSpPr>
        <p:spPr>
          <a:xfrm>
            <a:off x="838200" y="365125"/>
            <a:ext cx="10515600" cy="645900"/>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chemeClr val="dk1"/>
              </a:buClr>
              <a:buSzPts val="4000"/>
              <a:buFont typeface="Tahoma"/>
              <a:buNone/>
            </a:pPr>
            <a:r>
              <a:rPr lang="en-US" sz="4000" b="1" i="0" u="none" strike="noStrike" cap="none" dirty="0" err="1">
                <a:solidFill>
                  <a:schemeClr val="dk1"/>
                </a:solidFill>
                <a:latin typeface="Tahoma"/>
                <a:ea typeface="Tahoma"/>
                <a:cs typeface="Tahoma"/>
                <a:sym typeface="Tahoma"/>
              </a:rPr>
              <a:t>خطة</a:t>
            </a:r>
            <a:r>
              <a:rPr lang="en-US" sz="4000" b="1" i="0" u="none" strike="noStrike" cap="none" dirty="0">
                <a:solidFill>
                  <a:schemeClr val="dk1"/>
                </a:solidFill>
                <a:latin typeface="Tahoma"/>
                <a:ea typeface="Tahoma"/>
                <a:cs typeface="Tahoma"/>
                <a:sym typeface="Tahoma"/>
              </a:rPr>
              <a:t> </a:t>
            </a:r>
            <a:r>
              <a:rPr lang="en-US" sz="4000" b="1" i="0" u="none" strike="noStrike" cap="none" dirty="0" err="1">
                <a:solidFill>
                  <a:schemeClr val="dk1"/>
                </a:solidFill>
                <a:latin typeface="Tahoma"/>
                <a:ea typeface="Tahoma"/>
                <a:cs typeface="Tahoma"/>
                <a:sym typeface="Tahoma"/>
              </a:rPr>
              <a:t>الدرس</a:t>
            </a:r>
            <a:r>
              <a:rPr lang="en-US" sz="4000" b="1" i="0" u="none" strike="noStrike" cap="none" dirty="0">
                <a:solidFill>
                  <a:schemeClr val="dk1"/>
                </a:solidFill>
                <a:latin typeface="Tahoma"/>
                <a:ea typeface="Tahoma"/>
                <a:cs typeface="Tahoma"/>
                <a:sym typeface="Tahoma"/>
              </a:rPr>
              <a:t> )</a:t>
            </a:r>
            <a:r>
              <a:rPr lang="en-US" sz="4000" b="1" i="0" u="none" strike="noStrike" cap="none" dirty="0" err="1">
                <a:solidFill>
                  <a:schemeClr val="dk1"/>
                </a:solidFill>
                <a:latin typeface="Tahoma"/>
                <a:ea typeface="Tahoma"/>
                <a:cs typeface="Tahoma"/>
                <a:sym typeface="Tahoma"/>
              </a:rPr>
              <a:t>الصفحة</a:t>
            </a:r>
            <a:r>
              <a:rPr lang="ar-AE" sz="4000" b="1" i="0" u="none" strike="noStrike" cap="none" dirty="0">
                <a:solidFill>
                  <a:schemeClr val="dk1"/>
                </a:solidFill>
                <a:latin typeface="Tahoma"/>
                <a:ea typeface="Tahoma"/>
                <a:cs typeface="Tahoma"/>
                <a:sym typeface="Tahoma"/>
              </a:rPr>
              <a:t> 2) </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a:extLst>
            <a:ext uri="{FF2B5EF4-FFF2-40B4-BE49-F238E27FC236}">
              <a16:creationId xmlns:a16="http://schemas.microsoft.com/office/drawing/2014/main" id="{4F3D35BF-28B8-FE6D-A597-30BB7B23DDE7}"/>
            </a:ext>
          </a:extLst>
        </p:cNvPr>
        <p:cNvGrpSpPr/>
        <p:nvPr/>
      </p:nvGrpSpPr>
      <p:grpSpPr>
        <a:xfrm>
          <a:off x="0" y="0"/>
          <a:ext cx="0" cy="0"/>
          <a:chOff x="0" y="0"/>
          <a:chExt cx="0" cy="0"/>
        </a:xfrm>
      </p:grpSpPr>
      <p:graphicFrame>
        <p:nvGraphicFramePr>
          <p:cNvPr id="103" name="Google Shape;103;g2ab54823706_0_1">
            <a:extLst>
              <a:ext uri="{FF2B5EF4-FFF2-40B4-BE49-F238E27FC236}">
                <a16:creationId xmlns:a16="http://schemas.microsoft.com/office/drawing/2014/main" id="{92E7712B-CEAB-1D9E-ACEE-0EDF7C7F0597}"/>
              </a:ext>
            </a:extLst>
          </p:cNvPr>
          <p:cNvGraphicFramePr/>
          <p:nvPr>
            <p:extLst>
              <p:ext uri="{D42A27DB-BD31-4B8C-83A1-F6EECF244321}">
                <p14:modId xmlns:p14="http://schemas.microsoft.com/office/powerpoint/2010/main" val="1907966384"/>
              </p:ext>
            </p:extLst>
          </p:nvPr>
        </p:nvGraphicFramePr>
        <p:xfrm>
          <a:off x="729341" y="1276266"/>
          <a:ext cx="10515600" cy="6070385"/>
        </p:xfrm>
        <a:graphic>
          <a:graphicData uri="http://schemas.openxmlformats.org/drawingml/2006/table">
            <a:tbl>
              <a:tblPr>
                <a:noFill/>
                <a:tableStyleId>{8E18B075-52EB-446C-83C2-2FB5FFFC6E48}</a:tableStyleId>
              </a:tblPr>
              <a:tblGrid>
                <a:gridCol w="3848796">
                  <a:extLst>
                    <a:ext uri="{9D8B030D-6E8A-4147-A177-3AD203B41FA5}">
                      <a16:colId xmlns:a16="http://schemas.microsoft.com/office/drawing/2014/main" val="20000"/>
                    </a:ext>
                  </a:extLst>
                </a:gridCol>
                <a:gridCol w="5162854">
                  <a:extLst>
                    <a:ext uri="{9D8B030D-6E8A-4147-A177-3AD203B41FA5}">
                      <a16:colId xmlns:a16="http://schemas.microsoft.com/office/drawing/2014/main" val="20001"/>
                    </a:ext>
                  </a:extLst>
                </a:gridCol>
                <a:gridCol w="1503950">
                  <a:extLst>
                    <a:ext uri="{9D8B030D-6E8A-4147-A177-3AD203B41FA5}">
                      <a16:colId xmlns:a16="http://schemas.microsoft.com/office/drawing/2014/main" val="20002"/>
                    </a:ext>
                  </a:extLst>
                </a:gridCol>
              </a:tblGrid>
              <a:tr h="386400">
                <a:tc>
                  <a:txBody>
                    <a:bodyPr/>
                    <a:lstStyle/>
                    <a:p>
                      <a:pPr marL="0" marR="0" lvl="0" indent="0" algn="r" rtl="1">
                        <a:lnSpc>
                          <a:spcPct val="100000"/>
                        </a:lnSpc>
                        <a:spcBef>
                          <a:spcPts val="0"/>
                        </a:spcBef>
                        <a:spcAft>
                          <a:spcPts val="0"/>
                        </a:spcAft>
                        <a:buClr>
                          <a:srgbClr val="000000"/>
                        </a:buClr>
                        <a:buSzPts val="1200"/>
                        <a:buFont typeface="Arial"/>
                        <a:buNone/>
                      </a:pPr>
                      <a:r>
                        <a:rPr lang="en-US" sz="1200" b="1" u="none" strike="noStrike" cap="none" dirty="0" err="1">
                          <a:solidFill>
                            <a:srgbClr val="4F5AA7"/>
                          </a:solidFill>
                          <a:latin typeface="Tahoma"/>
                          <a:ea typeface="Tahoma"/>
                          <a:cs typeface="Tahoma"/>
                          <a:sym typeface="Tahoma"/>
                        </a:rPr>
                        <a:t>المواد</a:t>
                      </a:r>
                      <a:r>
                        <a:rPr lang="en-US" sz="1200" b="1" u="none" strike="noStrike" cap="none" dirty="0">
                          <a:solidFill>
                            <a:srgbClr val="4F5AA7"/>
                          </a:solidFill>
                          <a:latin typeface="Tahoma"/>
                          <a:ea typeface="Tahoma"/>
                          <a:cs typeface="Tahoma"/>
                          <a:sym typeface="Tahoma"/>
                        </a:rPr>
                        <a:t>/</a:t>
                      </a:r>
                      <a:r>
                        <a:rPr lang="en-US" sz="1200" b="1" u="none" strike="noStrike" cap="none" dirty="0" err="1">
                          <a:solidFill>
                            <a:srgbClr val="4F5AA7"/>
                          </a:solidFill>
                          <a:latin typeface="Tahoma"/>
                          <a:ea typeface="Tahoma"/>
                          <a:cs typeface="Tahoma"/>
                          <a:sym typeface="Tahoma"/>
                        </a:rPr>
                        <a:t>المتطلبات</a:t>
                      </a:r>
                      <a:endParaRPr sz="1200" u="none" strike="noStrike" cap="none" dirty="0">
                        <a:solidFill>
                          <a:srgbClr val="4F5AA7"/>
                        </a:solidFill>
                        <a:latin typeface="Calibri"/>
                        <a:ea typeface="Calibri"/>
                        <a:cs typeface="Calibri"/>
                        <a:sym typeface="Calibri"/>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1">
                        <a:lnSpc>
                          <a:spcPct val="100000"/>
                        </a:lnSpc>
                        <a:spcBef>
                          <a:spcPts val="0"/>
                        </a:spcBef>
                        <a:spcAft>
                          <a:spcPts val="0"/>
                        </a:spcAft>
                        <a:buClr>
                          <a:srgbClr val="000000"/>
                        </a:buClr>
                        <a:buSzPts val="1200"/>
                        <a:buFont typeface="Arial"/>
                        <a:buNone/>
                      </a:pPr>
                      <a:r>
                        <a:rPr lang="en-US" sz="1200" b="1" u="none" strike="noStrike" cap="none">
                          <a:solidFill>
                            <a:srgbClr val="4F5AA7"/>
                          </a:solidFill>
                          <a:latin typeface="Tahoma"/>
                          <a:ea typeface="Tahoma"/>
                          <a:cs typeface="Tahoma"/>
                          <a:sym typeface="Tahoma"/>
                        </a:rPr>
                        <a:t>نشاط</a:t>
                      </a:r>
                      <a:endParaRPr sz="1200" b="1" u="none" strike="noStrike" cap="none">
                        <a:solidFill>
                          <a:srgbClr val="4F5AA7"/>
                        </a:solidFill>
                        <a:latin typeface="Tahoma"/>
                        <a:ea typeface="Tahoma"/>
                        <a:cs typeface="Tahoma"/>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1">
                        <a:lnSpc>
                          <a:spcPct val="100000"/>
                        </a:lnSpc>
                        <a:spcBef>
                          <a:spcPts val="0"/>
                        </a:spcBef>
                        <a:spcAft>
                          <a:spcPts val="0"/>
                        </a:spcAft>
                        <a:buClr>
                          <a:schemeClr val="dk1"/>
                        </a:buClr>
                        <a:buSzPts val="1200"/>
                        <a:buFont typeface="Arial"/>
                        <a:buNone/>
                      </a:pPr>
                      <a:r>
                        <a:rPr lang="en-US" sz="1200" b="1" u="none" strike="noStrike" cap="none">
                          <a:solidFill>
                            <a:srgbClr val="4F5AA7"/>
                          </a:solidFill>
                          <a:latin typeface="Tahoma"/>
                          <a:ea typeface="Tahoma"/>
                          <a:cs typeface="Tahoma"/>
                          <a:sym typeface="Tahoma"/>
                        </a:rPr>
                        <a:t>الوقت / المدة</a:t>
                      </a:r>
                      <a:endParaRPr sz="1200" u="none" strike="noStrike" cap="none">
                        <a:solidFill>
                          <a:srgbClr val="4F5AA7"/>
                        </a:solidFill>
                        <a:latin typeface="Calibri"/>
                        <a:ea typeface="Calibri"/>
                        <a:cs typeface="Calibri"/>
                        <a:sym typeface="Calibri"/>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764900">
                <a:tc>
                  <a:txBody>
                    <a:bodyPr/>
                    <a:lstStyle/>
                    <a:p>
                      <a:pPr marL="0" marR="0" lvl="0" indent="0" algn="r" rtl="1">
                        <a:lnSpc>
                          <a:spcPct val="100000"/>
                        </a:lnSpc>
                        <a:spcBef>
                          <a:spcPts val="0"/>
                        </a:spcBef>
                        <a:spcAft>
                          <a:spcPts val="0"/>
                        </a:spcAft>
                        <a:buClr>
                          <a:srgbClr val="000000"/>
                        </a:buClr>
                        <a:buSzPts val="1100"/>
                        <a:buFont typeface="Arial"/>
                        <a:buNone/>
                      </a:pPr>
                      <a:r>
                        <a:rPr lang="en-US" sz="1200" dirty="0" err="1">
                          <a:solidFill>
                            <a:srgbClr val="4F5AA7"/>
                          </a:solidFill>
                          <a:latin typeface="Tahoma"/>
                          <a:ea typeface="Tahoma"/>
                          <a:cs typeface="Tahoma"/>
                          <a:sym typeface="Tahoma"/>
                        </a:rPr>
                        <a:t>الكمبيوتر</a:t>
                      </a:r>
                      <a:r>
                        <a:rPr lang="en-US" sz="1200" dirty="0">
                          <a:solidFill>
                            <a:srgbClr val="4F5AA7"/>
                          </a:solidFill>
                          <a:latin typeface="Tahoma"/>
                          <a:ea typeface="Tahoma"/>
                          <a:cs typeface="Tahoma"/>
                          <a:sym typeface="Tahoma"/>
                        </a:rPr>
                        <a:t>، </a:t>
                      </a:r>
                      <a:r>
                        <a:rPr lang="en-US" sz="1200" dirty="0" err="1">
                          <a:solidFill>
                            <a:srgbClr val="4F5AA7"/>
                          </a:solidFill>
                          <a:latin typeface="Tahoma"/>
                          <a:ea typeface="Tahoma"/>
                          <a:cs typeface="Tahoma"/>
                          <a:sym typeface="Tahoma"/>
                        </a:rPr>
                        <a:t>الوصول</a:t>
                      </a:r>
                      <a:r>
                        <a:rPr lang="en-US" sz="1200" dirty="0">
                          <a:solidFill>
                            <a:srgbClr val="4F5AA7"/>
                          </a:solidFill>
                          <a:latin typeface="Tahoma"/>
                          <a:ea typeface="Tahoma"/>
                          <a:cs typeface="Tahoma"/>
                          <a:sym typeface="Tahoma"/>
                        </a:rPr>
                        <a:t> </a:t>
                      </a:r>
                      <a:r>
                        <a:rPr lang="en-US" sz="1200" dirty="0" err="1">
                          <a:solidFill>
                            <a:srgbClr val="4F5AA7"/>
                          </a:solidFill>
                          <a:latin typeface="Tahoma"/>
                          <a:ea typeface="Tahoma"/>
                          <a:cs typeface="Tahoma"/>
                          <a:sym typeface="Tahoma"/>
                        </a:rPr>
                        <a:t>إلى</a:t>
                      </a:r>
                      <a:r>
                        <a:rPr lang="en-US" sz="1200" dirty="0">
                          <a:solidFill>
                            <a:srgbClr val="4F5AA7"/>
                          </a:solidFill>
                          <a:latin typeface="Tahoma"/>
                          <a:ea typeface="Tahoma"/>
                          <a:cs typeface="Tahoma"/>
                          <a:sym typeface="Tahoma"/>
                        </a:rPr>
                        <a:t> </a:t>
                      </a:r>
                      <a:r>
                        <a:rPr lang="en-US" sz="1200" dirty="0" err="1">
                          <a:solidFill>
                            <a:srgbClr val="4F5AA7"/>
                          </a:solidFill>
                          <a:latin typeface="Tahoma"/>
                          <a:ea typeface="Tahoma"/>
                          <a:cs typeface="Tahoma"/>
                          <a:sym typeface="Tahoma"/>
                        </a:rPr>
                        <a:t>الإنترنت</a:t>
                      </a:r>
                      <a:r>
                        <a:rPr lang="en-US" sz="1200" dirty="0">
                          <a:solidFill>
                            <a:srgbClr val="4F5AA7"/>
                          </a:solidFill>
                          <a:latin typeface="Tahoma"/>
                          <a:ea typeface="Tahoma"/>
                          <a:cs typeface="Tahoma"/>
                          <a:sym typeface="Tahoma"/>
                        </a:rPr>
                        <a:t>، </a:t>
                      </a:r>
                      <a:r>
                        <a:rPr lang="en-US" sz="1200" dirty="0" err="1">
                          <a:solidFill>
                            <a:srgbClr val="4F5AA7"/>
                          </a:solidFill>
                          <a:latin typeface="Tahoma"/>
                          <a:ea typeface="Tahoma"/>
                          <a:cs typeface="Tahoma"/>
                          <a:sym typeface="Tahoma"/>
                        </a:rPr>
                        <a:t>الشاشة</a:t>
                      </a:r>
                      <a:r>
                        <a:rPr lang="ar-SA" sz="1200" dirty="0">
                          <a:solidFill>
                            <a:srgbClr val="4F5AA7"/>
                          </a:solidFill>
                          <a:latin typeface="Tahoma"/>
                          <a:ea typeface="Tahoma"/>
                          <a:cs typeface="Tahoma"/>
                          <a:sym typeface="Tahoma"/>
                        </a:rPr>
                        <a:t>، </a:t>
                      </a:r>
                      <a:endParaRPr lang="ar-SA" sz="1200" b="1"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100"/>
                        <a:buFont typeface="Arial"/>
                        <a:buNone/>
                      </a:pPr>
                      <a:endParaRPr lang="ar-SA" sz="1200"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100"/>
                        <a:buFont typeface="Arial"/>
                        <a:buNone/>
                      </a:pPr>
                      <a:endParaRPr sz="1200" dirty="0">
                        <a:solidFill>
                          <a:srgbClr val="4F5AA7"/>
                        </a:solidFill>
                        <a:latin typeface="Tahoma"/>
                        <a:ea typeface="Tahoma"/>
                        <a:cs typeface="Tahoma"/>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38100" marR="0" lvl="0" indent="0" algn="r" rtl="1">
                        <a:lnSpc>
                          <a:spcPct val="100000"/>
                        </a:lnSpc>
                        <a:spcBef>
                          <a:spcPts val="0"/>
                        </a:spcBef>
                        <a:spcAft>
                          <a:spcPts val="0"/>
                        </a:spcAft>
                        <a:buClr>
                          <a:srgbClr val="4F5AA7"/>
                        </a:buClr>
                        <a:buSzPts val="1200"/>
                        <a:buFont typeface="Tahoma"/>
                        <a:buNone/>
                      </a:pPr>
                      <a:r>
                        <a:rPr lang="ar-AE" sz="1200" b="1" dirty="0">
                          <a:solidFill>
                            <a:srgbClr val="4F5AA7"/>
                          </a:solidFill>
                          <a:latin typeface="Tahoma"/>
                          <a:ea typeface="Tahoma"/>
                          <a:cs typeface="Tahoma"/>
                          <a:sym typeface="Tahoma"/>
                        </a:rPr>
                        <a:t>التدريب العملي: (خطوة بخطوة)</a:t>
                      </a:r>
                    </a:p>
                    <a:p>
                      <a:pPr marL="266700" marR="0" lvl="0" indent="-228600" algn="r" rtl="1">
                        <a:lnSpc>
                          <a:spcPct val="100000"/>
                        </a:lnSpc>
                        <a:spcBef>
                          <a:spcPts val="0"/>
                        </a:spcBef>
                        <a:spcAft>
                          <a:spcPts val="0"/>
                        </a:spcAft>
                        <a:buClr>
                          <a:srgbClr val="4F5AA7"/>
                        </a:buClr>
                        <a:buSzPts val="1200"/>
                        <a:buFont typeface="+mj-lt"/>
                        <a:buAutoNum type="arabicPeriod"/>
                      </a:pPr>
                      <a:r>
                        <a:rPr lang="ar-QA" sz="1400" dirty="0">
                          <a:solidFill>
                            <a:srgbClr val="4F5AA7"/>
                          </a:solidFill>
                        </a:rPr>
                        <a:t>سنبدأ بالوصول إلى منصة </a:t>
                      </a:r>
                      <a:r>
                        <a:rPr lang="en-US" sz="1400" dirty="0" err="1">
                          <a:solidFill>
                            <a:srgbClr val="4F5AA7"/>
                          </a:solidFill>
                        </a:rPr>
                        <a:t>Tinkercad</a:t>
                      </a:r>
                      <a:r>
                        <a:rPr lang="en-US" sz="1400" dirty="0">
                          <a:solidFill>
                            <a:srgbClr val="4F5AA7"/>
                          </a:solidFill>
                        </a:rPr>
                        <a:t> </a:t>
                      </a:r>
                      <a:r>
                        <a:rPr lang="ar-QA" sz="1400" dirty="0">
                          <a:solidFill>
                            <a:srgbClr val="4F5AA7"/>
                          </a:solidFill>
                        </a:rPr>
                        <a:t>وعرض التخطيط للمشاركين وكيفية التنقل عبر المنصة</a:t>
                      </a:r>
                      <a:endParaRPr lang="en-US" sz="1400" dirty="0">
                        <a:solidFill>
                          <a:srgbClr val="4F5AA7"/>
                        </a:solidFill>
                      </a:endParaRPr>
                    </a:p>
                    <a:p>
                      <a:pPr marL="266700" marR="0" lvl="0" indent="-228600" algn="r" rtl="1">
                        <a:lnSpc>
                          <a:spcPct val="100000"/>
                        </a:lnSpc>
                        <a:spcBef>
                          <a:spcPts val="0"/>
                        </a:spcBef>
                        <a:spcAft>
                          <a:spcPts val="0"/>
                        </a:spcAft>
                        <a:buClr>
                          <a:srgbClr val="4F5AA7"/>
                        </a:buClr>
                        <a:buSzPts val="1200"/>
                        <a:buFont typeface="+mj-lt"/>
                        <a:buAutoNum type="arabicPeriod"/>
                      </a:pPr>
                      <a:r>
                        <a:rPr lang="ar-QA" sz="1400" dirty="0">
                          <a:solidFill>
                            <a:srgbClr val="4F5AA7"/>
                          </a:solidFill>
                        </a:rPr>
                        <a:t>شرح كيفية التسجيل وتسجيل الدخول إلى المنصة.</a:t>
                      </a:r>
                      <a:endParaRPr lang="en-US" sz="1400" dirty="0">
                        <a:solidFill>
                          <a:srgbClr val="4F5AA7"/>
                        </a:solidFill>
                      </a:endParaRPr>
                    </a:p>
                    <a:p>
                      <a:pPr marL="266700" marR="0" lvl="0" indent="-228600" algn="r" rtl="1">
                        <a:lnSpc>
                          <a:spcPct val="100000"/>
                        </a:lnSpc>
                        <a:spcBef>
                          <a:spcPts val="0"/>
                        </a:spcBef>
                        <a:spcAft>
                          <a:spcPts val="0"/>
                        </a:spcAft>
                        <a:buClr>
                          <a:srgbClr val="4F5AA7"/>
                        </a:buClr>
                        <a:buSzPts val="1200"/>
                        <a:buFont typeface="+mj-lt"/>
                        <a:buAutoNum type="arabicPeriod"/>
                      </a:pPr>
                      <a:r>
                        <a:rPr lang="ar-QA" sz="1400" dirty="0">
                          <a:solidFill>
                            <a:srgbClr val="4F5AA7"/>
                          </a:solidFill>
                        </a:rPr>
                        <a:t>توضيح كيفية إنشاء الدوائر الكهربائية من خلال إضافة المكونات وتوصيلها معًا.</a:t>
                      </a:r>
                      <a:endParaRPr lang="en-US" sz="1400" dirty="0">
                        <a:solidFill>
                          <a:srgbClr val="4F5AA7"/>
                        </a:solidFill>
                      </a:endParaRPr>
                    </a:p>
                    <a:p>
                      <a:pPr marL="266700" marR="0" lvl="0" indent="-228600" algn="r" rtl="1">
                        <a:lnSpc>
                          <a:spcPct val="100000"/>
                        </a:lnSpc>
                        <a:spcBef>
                          <a:spcPts val="0"/>
                        </a:spcBef>
                        <a:spcAft>
                          <a:spcPts val="0"/>
                        </a:spcAft>
                        <a:buClr>
                          <a:srgbClr val="4F5AA7"/>
                        </a:buClr>
                        <a:buSzPts val="1200"/>
                        <a:buFont typeface="+mj-lt"/>
                        <a:buAutoNum type="arabicPeriod"/>
                      </a:pPr>
                      <a:r>
                        <a:rPr lang="ar-QA" sz="1400" dirty="0">
                          <a:solidFill>
                            <a:srgbClr val="4F5AA7"/>
                          </a:solidFill>
                        </a:rPr>
                        <a:t>بناء دائرة البيانو عن طريق إضافة (المتحكم الدقيق </a:t>
                      </a:r>
                      <a:r>
                        <a:rPr lang="en-US" sz="1400" dirty="0">
                          <a:solidFill>
                            <a:srgbClr val="4F5AA7"/>
                          </a:solidFill>
                        </a:rPr>
                        <a:t>UNO، </a:t>
                      </a:r>
                      <a:r>
                        <a:rPr lang="ar-QA" sz="1400" dirty="0">
                          <a:solidFill>
                            <a:srgbClr val="4F5AA7"/>
                          </a:solidFill>
                        </a:rPr>
                        <a:t>الجرس، وشاشة </a:t>
                      </a:r>
                      <a:r>
                        <a:rPr lang="en-US" sz="1400" dirty="0">
                          <a:solidFill>
                            <a:srgbClr val="4F5AA7"/>
                          </a:solidFill>
                        </a:rPr>
                        <a:t>LCD) </a:t>
                      </a:r>
                      <a:r>
                        <a:rPr lang="ar-QA" sz="1400" dirty="0">
                          <a:solidFill>
                            <a:srgbClr val="4F5AA7"/>
                          </a:solidFill>
                        </a:rPr>
                        <a:t>ثم توصيلها جميعًا.</a:t>
                      </a:r>
                      <a:endParaRPr lang="en-US" sz="1400" dirty="0">
                        <a:solidFill>
                          <a:srgbClr val="4F5AA7"/>
                        </a:solidFill>
                      </a:endParaRPr>
                    </a:p>
                    <a:p>
                      <a:pPr marL="266700" marR="0" lvl="0" indent="-228600" algn="r" rtl="1">
                        <a:lnSpc>
                          <a:spcPct val="100000"/>
                        </a:lnSpc>
                        <a:spcBef>
                          <a:spcPts val="0"/>
                        </a:spcBef>
                        <a:spcAft>
                          <a:spcPts val="0"/>
                        </a:spcAft>
                        <a:buClr>
                          <a:srgbClr val="4F5AA7"/>
                        </a:buClr>
                        <a:buSzPts val="1200"/>
                        <a:buFont typeface="+mj-lt"/>
                        <a:buAutoNum type="arabicPeriod"/>
                      </a:pPr>
                      <a:r>
                        <a:rPr lang="ar-QA" sz="1400" dirty="0">
                          <a:solidFill>
                            <a:srgbClr val="4F5AA7"/>
                          </a:solidFill>
                        </a:rPr>
                        <a:t>مناقشة الكود مع المشاركين وشرح كيفية كتابته.</a:t>
                      </a:r>
                      <a:endParaRPr lang="en-US" sz="1400" dirty="0">
                        <a:solidFill>
                          <a:srgbClr val="4F5AA7"/>
                        </a:solidFill>
                      </a:endParaRPr>
                    </a:p>
                    <a:p>
                      <a:pPr marL="266700" marR="0" lvl="0" indent="-228600" algn="r" rtl="1">
                        <a:lnSpc>
                          <a:spcPct val="100000"/>
                        </a:lnSpc>
                        <a:spcBef>
                          <a:spcPts val="0"/>
                        </a:spcBef>
                        <a:spcAft>
                          <a:spcPts val="0"/>
                        </a:spcAft>
                        <a:buClr>
                          <a:srgbClr val="4F5AA7"/>
                        </a:buClr>
                        <a:buSzPts val="1200"/>
                        <a:buFont typeface="+mj-lt"/>
                        <a:buAutoNum type="arabicPeriod"/>
                      </a:pPr>
                      <a:r>
                        <a:rPr lang="ar-QA" sz="1400" dirty="0">
                          <a:solidFill>
                            <a:srgbClr val="4F5AA7"/>
                          </a:solidFill>
                        </a:rPr>
                        <a:t>محاولة مساعدة كل مشارك لإنهاء بناء الدائرة بنجاح.</a:t>
                      </a:r>
                      <a:endParaRPr sz="1400" dirty="0">
                        <a:solidFill>
                          <a:srgbClr val="4F5AA7"/>
                        </a:solidFill>
                        <a:latin typeface="Tahoma" panose="020B0604030504040204" pitchFamily="34" charset="0"/>
                        <a:ea typeface="Tahoma" panose="020B0604030504040204" pitchFamily="34" charset="0"/>
                        <a:cs typeface="Tahoma" panose="020B0604030504040204" pitchFamily="34" charset="0"/>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1">
                        <a:lnSpc>
                          <a:spcPct val="100000"/>
                        </a:lnSpc>
                        <a:spcBef>
                          <a:spcPts val="0"/>
                        </a:spcBef>
                        <a:spcAft>
                          <a:spcPts val="0"/>
                        </a:spcAft>
                        <a:buClr>
                          <a:srgbClr val="000000"/>
                        </a:buClr>
                        <a:buSzPts val="1200"/>
                        <a:buFont typeface="Arial"/>
                        <a:buNone/>
                      </a:pPr>
                      <a:endParaRPr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r>
                        <a:rPr lang="en-US" sz="1200" u="none" strike="noStrike" cap="none" dirty="0">
                          <a:solidFill>
                            <a:srgbClr val="4F5AA7"/>
                          </a:solidFill>
                          <a:latin typeface="Tahoma"/>
                          <a:ea typeface="Tahoma"/>
                          <a:cs typeface="Tahoma"/>
                          <a:sym typeface="Tahoma"/>
                        </a:rPr>
                        <a:t>40</a:t>
                      </a:r>
                      <a:r>
                        <a:rPr lang="ar-AE" sz="1200" u="none" strike="noStrike" cap="none" dirty="0">
                          <a:solidFill>
                            <a:srgbClr val="4F5AA7"/>
                          </a:solidFill>
                          <a:latin typeface="Tahoma"/>
                          <a:ea typeface="Tahoma"/>
                          <a:cs typeface="Tahoma"/>
                          <a:sym typeface="Tahoma"/>
                        </a:rPr>
                        <a:t> دقيقة </a:t>
                      </a:r>
                      <a:endParaRPr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r>
                        <a:rPr lang="en-US" sz="1200" u="none" strike="noStrike" cap="none" dirty="0">
                          <a:solidFill>
                            <a:srgbClr val="4F5AA7"/>
                          </a:solidFill>
                          <a:latin typeface="Tahoma"/>
                          <a:ea typeface="Tahoma"/>
                          <a:cs typeface="Tahoma"/>
                          <a:sym typeface="Tahoma"/>
                        </a:rPr>
                        <a:t>  </a:t>
                      </a:r>
                      <a:endParaRPr sz="1200" u="none" strike="noStrike" cap="none" dirty="0">
                        <a:solidFill>
                          <a:srgbClr val="4F5AA7"/>
                        </a:solidFill>
                        <a:latin typeface="Tahoma"/>
                        <a:ea typeface="Tahoma"/>
                        <a:cs typeface="Tahoma"/>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603725">
                <a:tc>
                  <a:txBody>
                    <a:bodyPr/>
                    <a:lstStyle/>
                    <a:p>
                      <a:pPr marL="0" marR="0" lvl="0" indent="0" algn="r" rtl="1">
                        <a:lnSpc>
                          <a:spcPct val="100000"/>
                        </a:lnSpc>
                        <a:spcBef>
                          <a:spcPts val="0"/>
                        </a:spcBef>
                        <a:spcAft>
                          <a:spcPts val="0"/>
                        </a:spcAft>
                        <a:buClr>
                          <a:schemeClr val="dk1"/>
                        </a:buClr>
                        <a:buSzPts val="1100"/>
                        <a:buFont typeface="Arial"/>
                        <a:buNone/>
                      </a:pPr>
                      <a:r>
                        <a:rPr lang="ar-AE" sz="1200" dirty="0">
                          <a:solidFill>
                            <a:srgbClr val="4F5AA7"/>
                          </a:solidFill>
                          <a:latin typeface="Tahoma"/>
                          <a:ea typeface="Tahoma"/>
                          <a:cs typeface="Tahoma"/>
                          <a:sym typeface="Tahoma"/>
                        </a:rPr>
                        <a:t>الكمبيوتر، الوصول إلى الإنترنت، الشاشة</a:t>
                      </a:r>
                    </a:p>
                    <a:p>
                      <a:pPr marL="0" marR="0" lvl="0" indent="0" algn="r" rtl="1">
                        <a:lnSpc>
                          <a:spcPct val="100000"/>
                        </a:lnSpc>
                        <a:spcBef>
                          <a:spcPts val="0"/>
                        </a:spcBef>
                        <a:spcAft>
                          <a:spcPts val="0"/>
                        </a:spcAft>
                        <a:buClr>
                          <a:schemeClr val="dk1"/>
                        </a:buClr>
                        <a:buSzPts val="1100"/>
                        <a:buFont typeface="Arial"/>
                        <a:buNone/>
                      </a:pPr>
                      <a:endParaRPr lang="ar-AE" sz="1200"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chemeClr val="dk1"/>
                        </a:buClr>
                        <a:buSzPts val="1100"/>
                        <a:buFont typeface="Arial"/>
                        <a:buNone/>
                      </a:pPr>
                      <a:endParaRPr lang="ar-AE" sz="1200"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chemeClr val="dk1"/>
                        </a:buClr>
                        <a:buSzPts val="1100"/>
                        <a:buFont typeface="Arial"/>
                        <a:buNone/>
                      </a:pPr>
                      <a:r>
                        <a:rPr lang="ar-QA" sz="1200" b="1" dirty="0">
                          <a:solidFill>
                            <a:srgbClr val="4F5AA7"/>
                          </a:solidFill>
                          <a:latin typeface="Tahoma"/>
                          <a:ea typeface="Tahoma"/>
                          <a:cs typeface="Tahoma"/>
                          <a:sym typeface="Tahoma"/>
                        </a:rPr>
                        <a:t>، </a:t>
                      </a:r>
                      <a:endParaRPr sz="1200" dirty="0">
                        <a:solidFill>
                          <a:srgbClr val="4F5AA7"/>
                        </a:solidFill>
                        <a:latin typeface="Tahoma"/>
                        <a:ea typeface="Tahoma"/>
                        <a:cs typeface="Tahoma"/>
                        <a:sym typeface="Tahoma"/>
                      </a:endParaRP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r" rtl="1"/>
                      <a:r>
                        <a:rPr lang="ar-QA" sz="1200" dirty="0">
                          <a:solidFill>
                            <a:srgbClr val="4F5AA7"/>
                          </a:solidFill>
                        </a:rPr>
                        <a:t>عرض النموذج الأولي المُعد مسبقًا على </a:t>
                      </a:r>
                      <a:r>
                        <a:rPr lang="en-US" sz="1200" dirty="0">
                          <a:solidFill>
                            <a:srgbClr val="4F5AA7"/>
                          </a:solidFill>
                        </a:rPr>
                        <a:t>PICTOBLOX، </a:t>
                      </a:r>
                      <a:r>
                        <a:rPr lang="ar-QA" sz="1200" dirty="0">
                          <a:solidFill>
                            <a:srgbClr val="4F5AA7"/>
                          </a:solidFill>
                        </a:rPr>
                        <a:t>والذي يستخدم الذكاء الاصطناعي لتفعيل الدائرة</a:t>
                      </a: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1">
                        <a:lnSpc>
                          <a:spcPct val="100000"/>
                        </a:lnSpc>
                        <a:spcBef>
                          <a:spcPts val="0"/>
                        </a:spcBef>
                        <a:spcAft>
                          <a:spcPts val="0"/>
                        </a:spcAft>
                        <a:buClr>
                          <a:schemeClr val="dk1"/>
                        </a:buClr>
                        <a:buSzPts val="1200"/>
                        <a:buFont typeface="Arial"/>
                        <a:buNone/>
                      </a:pPr>
                      <a:r>
                        <a:rPr lang="ar-SA" sz="1200" u="none" strike="noStrike" cap="none" dirty="0">
                          <a:solidFill>
                            <a:srgbClr val="4F5AA7"/>
                          </a:solidFill>
                          <a:latin typeface="Tahoma"/>
                          <a:ea typeface="Tahoma"/>
                          <a:cs typeface="Tahoma"/>
                          <a:sym typeface="Tahoma"/>
                        </a:rPr>
                        <a:t>5</a:t>
                      </a:r>
                      <a:r>
                        <a:rPr lang="ar-QA" sz="1200" u="none" strike="noStrike" cap="none" dirty="0">
                          <a:solidFill>
                            <a:srgbClr val="4F5AA7"/>
                          </a:solidFill>
                          <a:latin typeface="Tahoma"/>
                          <a:ea typeface="Tahoma"/>
                          <a:cs typeface="Tahoma"/>
                          <a:sym typeface="Tahoma"/>
                        </a:rPr>
                        <a:t> دقيقة</a:t>
                      </a:r>
                      <a:endParaRPr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endParaRPr lang="ar-AE" sz="1200" u="none" strike="noStrike" cap="none" dirty="0">
                        <a:solidFill>
                          <a:srgbClr val="4F5AA7"/>
                        </a:solidFill>
                        <a:latin typeface="Tahoma"/>
                        <a:ea typeface="Tahoma"/>
                        <a:cs typeface="Tahoma"/>
                        <a:sym typeface="Tahoma"/>
                      </a:endParaRPr>
                    </a:p>
                    <a:p>
                      <a:pPr marL="0" marR="0" lvl="0" indent="0" algn="r" rtl="1">
                        <a:lnSpc>
                          <a:spcPct val="100000"/>
                        </a:lnSpc>
                        <a:spcBef>
                          <a:spcPts val="0"/>
                        </a:spcBef>
                        <a:spcAft>
                          <a:spcPts val="0"/>
                        </a:spcAft>
                        <a:buClr>
                          <a:srgbClr val="000000"/>
                        </a:buClr>
                        <a:buSzPts val="1200"/>
                        <a:buFont typeface="Arial"/>
                        <a:buNone/>
                      </a:pPr>
                      <a:r>
                        <a:rPr lang="ar-AE" sz="1200" u="none" strike="noStrike" cap="none" dirty="0">
                          <a:solidFill>
                            <a:srgbClr val="4F5AA7"/>
                          </a:solidFill>
                          <a:latin typeface="Tahoma"/>
                          <a:ea typeface="Tahoma"/>
                          <a:cs typeface="Tahoma"/>
                          <a:sym typeface="Tahoma"/>
                        </a:rPr>
                        <a:t>15 دقيقة </a:t>
                      </a:r>
                    </a:p>
                  </a:txBody>
                  <a:tcPr marL="95250" marR="95250" marT="95250" marB="9525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04" name="Google Shape;104;g2ab54823706_0_1">
            <a:extLst>
              <a:ext uri="{FF2B5EF4-FFF2-40B4-BE49-F238E27FC236}">
                <a16:creationId xmlns:a16="http://schemas.microsoft.com/office/drawing/2014/main" id="{C0A4C259-4B92-EF6C-FD41-FF34F7CB386A}"/>
              </a:ext>
            </a:extLst>
          </p:cNvPr>
          <p:cNvSpPr txBox="1"/>
          <p:nvPr/>
        </p:nvSpPr>
        <p:spPr>
          <a:xfrm>
            <a:off x="838200" y="365125"/>
            <a:ext cx="10515600" cy="645900"/>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chemeClr val="dk1"/>
              </a:buClr>
              <a:buSzPts val="4000"/>
              <a:buFont typeface="Tahoma"/>
              <a:buNone/>
            </a:pPr>
            <a:r>
              <a:rPr lang="en-US" sz="4000" b="1" i="0" u="none" strike="noStrike" cap="none" dirty="0" err="1">
                <a:solidFill>
                  <a:schemeClr val="dk1"/>
                </a:solidFill>
                <a:latin typeface="Tahoma"/>
                <a:ea typeface="Tahoma"/>
                <a:cs typeface="Tahoma"/>
                <a:sym typeface="Tahoma"/>
              </a:rPr>
              <a:t>خطة</a:t>
            </a:r>
            <a:r>
              <a:rPr lang="en-US" sz="4000" b="1" i="0" u="none" strike="noStrike" cap="none" dirty="0">
                <a:solidFill>
                  <a:schemeClr val="dk1"/>
                </a:solidFill>
                <a:latin typeface="Tahoma"/>
                <a:ea typeface="Tahoma"/>
                <a:cs typeface="Tahoma"/>
                <a:sym typeface="Tahoma"/>
              </a:rPr>
              <a:t> </a:t>
            </a:r>
            <a:r>
              <a:rPr lang="en-US" sz="4000" b="1" i="0" u="none" strike="noStrike" cap="none" dirty="0" err="1">
                <a:solidFill>
                  <a:schemeClr val="dk1"/>
                </a:solidFill>
                <a:latin typeface="Tahoma"/>
                <a:ea typeface="Tahoma"/>
                <a:cs typeface="Tahoma"/>
                <a:sym typeface="Tahoma"/>
              </a:rPr>
              <a:t>الدرس</a:t>
            </a:r>
            <a:r>
              <a:rPr lang="en-US" sz="4000" b="1" i="0" u="none" strike="noStrike" cap="none" dirty="0">
                <a:solidFill>
                  <a:schemeClr val="dk1"/>
                </a:solidFill>
                <a:latin typeface="Tahoma"/>
                <a:ea typeface="Tahoma"/>
                <a:cs typeface="Tahoma"/>
                <a:sym typeface="Tahoma"/>
              </a:rPr>
              <a:t> )</a:t>
            </a:r>
            <a:r>
              <a:rPr lang="en-US" sz="4000" b="1" i="0" u="none" strike="noStrike" cap="none" dirty="0" err="1">
                <a:solidFill>
                  <a:schemeClr val="dk1"/>
                </a:solidFill>
                <a:latin typeface="Tahoma"/>
                <a:ea typeface="Tahoma"/>
                <a:cs typeface="Tahoma"/>
                <a:sym typeface="Tahoma"/>
              </a:rPr>
              <a:t>الصفحة</a:t>
            </a:r>
            <a:r>
              <a:rPr lang="ar-AE" sz="4000" b="1" i="0" u="none" strike="noStrike" cap="none" dirty="0">
                <a:solidFill>
                  <a:schemeClr val="dk1"/>
                </a:solidFill>
                <a:latin typeface="Tahoma"/>
                <a:ea typeface="Tahoma"/>
                <a:cs typeface="Tahoma"/>
                <a:sym typeface="Tahoma"/>
              </a:rPr>
              <a:t> </a:t>
            </a:r>
            <a:r>
              <a:rPr lang="ar-QA" sz="4000" b="1" i="0" u="none" strike="noStrike" cap="none">
                <a:solidFill>
                  <a:schemeClr val="dk1"/>
                </a:solidFill>
                <a:latin typeface="Tahoma"/>
                <a:ea typeface="Tahoma"/>
                <a:cs typeface="Tahoma"/>
                <a:sym typeface="Tahoma"/>
              </a:rPr>
              <a:t>3</a:t>
            </a:r>
            <a:r>
              <a:rPr lang="ar-AE" sz="4000" b="1" i="0" u="none" strike="noStrike" cap="none">
                <a:solidFill>
                  <a:schemeClr val="dk1"/>
                </a:solidFill>
                <a:latin typeface="Tahoma"/>
                <a:ea typeface="Tahoma"/>
                <a:cs typeface="Tahoma"/>
                <a:sym typeface="Tahoma"/>
              </a:rPr>
              <a:t>) </a:t>
            </a:r>
            <a:endParaRPr sz="1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3975386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4"/>
          <p:cNvSpPr txBox="1"/>
          <p:nvPr/>
        </p:nvSpPr>
        <p:spPr>
          <a:xfrm>
            <a:off x="7062952" y="3281856"/>
            <a:ext cx="4204200" cy="1015800"/>
          </a:xfrm>
          <a:prstGeom prst="rect">
            <a:avLst/>
          </a:prstGeom>
          <a:noFill/>
          <a:ln>
            <a:noFill/>
          </a:ln>
        </p:spPr>
        <p:txBody>
          <a:bodyPr spcFirstLastPara="1" wrap="square" lIns="91425" tIns="45700" rIns="91425" bIns="45700" anchor="t" anchorCtr="0">
            <a:spAutoFit/>
          </a:bodyPr>
          <a:lstStyle/>
          <a:p>
            <a:pPr marL="0" marR="0" lvl="0" indent="0" algn="r" rtl="1">
              <a:lnSpc>
                <a:spcPct val="100000"/>
              </a:lnSpc>
              <a:spcBef>
                <a:spcPts val="0"/>
              </a:spcBef>
              <a:spcAft>
                <a:spcPts val="0"/>
              </a:spcAft>
              <a:buClr>
                <a:srgbClr val="000000"/>
              </a:buClr>
              <a:buSzPts val="6000"/>
              <a:buFont typeface="Arial"/>
              <a:buNone/>
            </a:pPr>
            <a:r>
              <a:rPr lang="en-US" sz="6000" b="1" i="0" u="none" strike="noStrike" cap="none">
                <a:solidFill>
                  <a:schemeClr val="lt1"/>
                </a:solidFill>
                <a:latin typeface="Tahoma"/>
                <a:ea typeface="Tahoma"/>
                <a:cs typeface="Tahoma"/>
                <a:sym typeface="Tahoma"/>
              </a:rPr>
              <a:t>شكراً لكم</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426</Words>
  <Application>Microsoft Office PowerPoint</Application>
  <PresentationFormat>Widescreen</PresentationFormat>
  <Paragraphs>84</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Tahoma</vt:lpstr>
      <vt:lpstr>Calibri</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Microsoft Office User</dc:creator>
  <cp:lastModifiedBy>Zaid Abusini</cp:lastModifiedBy>
  <cp:revision>20</cp:revision>
  <dcterms:created xsi:type="dcterms:W3CDTF">2023-08-10T11:19:01Z</dcterms:created>
  <dcterms:modified xsi:type="dcterms:W3CDTF">2025-03-13T08:51:09Z</dcterms:modified>
</cp:coreProperties>
</file>