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69" r:id="rId5"/>
    <p:sldId id="270"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AA7"/>
    <a:srgbClr val="4759C9"/>
    <a:srgbClr val="8E99DE"/>
    <a:srgbClr val="8591DB"/>
    <a:srgbClr val="6A79D3"/>
    <a:srgbClr val="B6BDEA"/>
    <a:srgbClr val="F4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07" d="100"/>
          <a:sy n="107" d="100"/>
        </p:scale>
        <p:origin x="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id Abusini" userId="094ac0d8-3c32-4d19-8cdd-f5a50fb8084c" providerId="ADAL" clId="{780DE949-DF52-49B2-B771-06B63E5E2FDB}"/>
    <pc:docChg chg="undo custSel modSld">
      <pc:chgData name="Zaid Abusini" userId="094ac0d8-3c32-4d19-8cdd-f5a50fb8084c" providerId="ADAL" clId="{780DE949-DF52-49B2-B771-06B63E5E2FDB}" dt="2024-02-12T08:33:45.984" v="1757" actId="20577"/>
      <pc:docMkLst>
        <pc:docMk/>
      </pc:docMkLst>
      <pc:sldChg chg="modSp mod">
        <pc:chgData name="Zaid Abusini" userId="094ac0d8-3c32-4d19-8cdd-f5a50fb8084c" providerId="ADAL" clId="{780DE949-DF52-49B2-B771-06B63E5E2FDB}" dt="2024-02-12T08:28:59.973" v="1756" actId="6549"/>
        <pc:sldMkLst>
          <pc:docMk/>
          <pc:sldMk cId="1301436504" sldId="267"/>
        </pc:sldMkLst>
      </pc:sldChg>
      <pc:sldChg chg="modSp mod">
        <pc:chgData name="Zaid Abusini" userId="094ac0d8-3c32-4d19-8cdd-f5a50fb8084c" providerId="ADAL" clId="{780DE949-DF52-49B2-B771-06B63E5E2FDB}" dt="2024-02-12T08:33:45.984" v="1757" actId="20577"/>
        <pc:sldMkLst>
          <pc:docMk/>
          <pc:sldMk cId="2836977215" sldId="268"/>
        </pc:sldMkLst>
      </pc:sldChg>
      <pc:sldChg chg="modSp mod">
        <pc:chgData name="Zaid Abusini" userId="094ac0d8-3c32-4d19-8cdd-f5a50fb8084c" providerId="ADAL" clId="{780DE949-DF52-49B2-B771-06B63E5E2FDB}" dt="2024-02-12T08:24:00.163" v="1415" actId="20577"/>
        <pc:sldMkLst>
          <pc:docMk/>
          <pc:sldMk cId="2265181793" sldId="269"/>
        </pc:sldMkLst>
      </pc:sldChg>
      <pc:sldChg chg="modSp mod">
        <pc:chgData name="Zaid Abusini" userId="094ac0d8-3c32-4d19-8cdd-f5a50fb8084c" providerId="ADAL" clId="{780DE949-DF52-49B2-B771-06B63E5E2FDB}" dt="2024-02-12T08:25:26.507" v="1682" actId="20577"/>
        <pc:sldMkLst>
          <pc:docMk/>
          <pc:sldMk cId="2087824722" sldId="270"/>
        </pc:sldMkLst>
      </pc:sldChg>
    </pc:docChg>
  </pc:docChgLst>
  <pc:docChgLst>
    <pc:chgData name="Zaid Abusini" userId="094ac0d8-3c32-4d19-8cdd-f5a50fb8084c" providerId="ADAL" clId="{38C77BD5-111B-446B-90FE-4A5AFF537C67}"/>
    <pc:docChg chg="undo custSel modSld">
      <pc:chgData name="Zaid Abusini" userId="094ac0d8-3c32-4d19-8cdd-f5a50fb8084c" providerId="ADAL" clId="{38C77BD5-111B-446B-90FE-4A5AFF537C67}" dt="2023-11-16T10:23:33.989" v="4094" actId="20577"/>
      <pc:docMkLst>
        <pc:docMk/>
      </pc:docMkLst>
      <pc:sldChg chg="modSp mod">
        <pc:chgData name="Zaid Abusini" userId="094ac0d8-3c32-4d19-8cdd-f5a50fb8084c" providerId="ADAL" clId="{38C77BD5-111B-446B-90FE-4A5AFF537C67}" dt="2023-11-16T10:04:54.957" v="1666" actId="20577"/>
        <pc:sldMkLst>
          <pc:docMk/>
          <pc:sldMk cId="1301436504" sldId="267"/>
        </pc:sldMkLst>
      </pc:sldChg>
      <pc:sldChg chg="modSp mod">
        <pc:chgData name="Zaid Abusini" userId="094ac0d8-3c32-4d19-8cdd-f5a50fb8084c" providerId="ADAL" clId="{38C77BD5-111B-446B-90FE-4A5AFF537C67}" dt="2023-11-16T10:23:25.511" v="4090" actId="20577"/>
        <pc:sldMkLst>
          <pc:docMk/>
          <pc:sldMk cId="2836977215" sldId="268"/>
        </pc:sldMkLst>
      </pc:sldChg>
      <pc:sldChg chg="modSp mod">
        <pc:chgData name="Zaid Abusini" userId="094ac0d8-3c32-4d19-8cdd-f5a50fb8084c" providerId="ADAL" clId="{38C77BD5-111B-446B-90FE-4A5AFF537C67}" dt="2023-11-16T10:23:29.288" v="4092" actId="20577"/>
        <pc:sldMkLst>
          <pc:docMk/>
          <pc:sldMk cId="2265181793" sldId="269"/>
        </pc:sldMkLst>
      </pc:sldChg>
      <pc:sldChg chg="modSp mod">
        <pc:chgData name="Zaid Abusini" userId="094ac0d8-3c32-4d19-8cdd-f5a50fb8084c" providerId="ADAL" clId="{38C77BD5-111B-446B-90FE-4A5AFF537C67}" dt="2023-11-16T10:23:33.989" v="4094" actId="20577"/>
        <pc:sldMkLst>
          <pc:docMk/>
          <pc:sldMk cId="2087824722" sldId="270"/>
        </pc:sldMkLst>
      </pc:sldChg>
    </pc:docChg>
  </pc:docChgLst>
  <pc:docChgLst>
    <pc:chgData name="Zaid Abusini" userId="094ac0d8-3c32-4d19-8cdd-f5a50fb8084c" providerId="ADAL" clId="{5FE71D88-513C-459B-B39E-BED676DAE7A3}"/>
    <pc:docChg chg="undo custSel modSld">
      <pc:chgData name="Zaid Abusini" userId="094ac0d8-3c32-4d19-8cdd-f5a50fb8084c" providerId="ADAL" clId="{5FE71D88-513C-459B-B39E-BED676DAE7A3}" dt="2024-02-12T13:08:00.043" v="2034" actId="20577"/>
      <pc:docMkLst>
        <pc:docMk/>
      </pc:docMkLst>
      <pc:sldChg chg="modSp mod">
        <pc:chgData name="Zaid Abusini" userId="094ac0d8-3c32-4d19-8cdd-f5a50fb8084c" providerId="ADAL" clId="{5FE71D88-513C-459B-B39E-BED676DAE7A3}" dt="2024-02-12T13:00:47.290" v="2031" actId="20577"/>
        <pc:sldMkLst>
          <pc:docMk/>
          <pc:sldMk cId="1301436504" sldId="267"/>
        </pc:sldMkLst>
      </pc:sldChg>
      <pc:sldChg chg="modSp mod">
        <pc:chgData name="Zaid Abusini" userId="094ac0d8-3c32-4d19-8cdd-f5a50fb8084c" providerId="ADAL" clId="{5FE71D88-513C-459B-B39E-BED676DAE7A3}" dt="2024-02-12T10:23:23.051" v="1316" actId="20577"/>
        <pc:sldMkLst>
          <pc:docMk/>
          <pc:sldMk cId="2836977215" sldId="268"/>
        </pc:sldMkLst>
      </pc:sldChg>
      <pc:sldChg chg="modSp mod">
        <pc:chgData name="Zaid Abusini" userId="094ac0d8-3c32-4d19-8cdd-f5a50fb8084c" providerId="ADAL" clId="{5FE71D88-513C-459B-B39E-BED676DAE7A3}" dt="2024-02-12T13:08:00.043" v="2034" actId="20577"/>
        <pc:sldMkLst>
          <pc:docMk/>
          <pc:sldMk cId="2265181793" sldId="269"/>
        </pc:sldMkLst>
      </pc:sldChg>
      <pc:sldChg chg="modSp mod">
        <pc:chgData name="Zaid Abusini" userId="094ac0d8-3c32-4d19-8cdd-f5a50fb8084c" providerId="ADAL" clId="{5FE71D88-513C-459B-B39E-BED676DAE7A3}" dt="2024-02-12T12:55:22.091" v="2028" actId="20577"/>
        <pc:sldMkLst>
          <pc:docMk/>
          <pc:sldMk cId="2087824722" sldId="270"/>
        </pc:sldMkLst>
      </pc:sldChg>
    </pc:docChg>
  </pc:docChgLst>
  <pc:docChgLst>
    <pc:chgData name="Zaid Abusini" userId="094ac0d8-3c32-4d19-8cdd-f5a50fb8084c" providerId="ADAL" clId="{5C31A3D1-11AA-4811-8EB2-B2588E12C9BF}"/>
    <pc:docChg chg="undo custSel modSld">
      <pc:chgData name="Zaid Abusini" userId="094ac0d8-3c32-4d19-8cdd-f5a50fb8084c" providerId="ADAL" clId="{5C31A3D1-11AA-4811-8EB2-B2588E12C9BF}" dt="2025-03-13T08:48:38.088" v="2198" actId="20577"/>
      <pc:docMkLst>
        <pc:docMk/>
      </pc:docMkLst>
      <pc:sldChg chg="modSp mod">
        <pc:chgData name="Zaid Abusini" userId="094ac0d8-3c32-4d19-8cdd-f5a50fb8084c" providerId="ADAL" clId="{5C31A3D1-11AA-4811-8EB2-B2588E12C9BF}" dt="2025-03-13T08:41:43.012" v="2194" actId="20577"/>
        <pc:sldMkLst>
          <pc:docMk/>
          <pc:sldMk cId="1301436504" sldId="267"/>
        </pc:sldMkLst>
        <pc:spChg chg="mod">
          <ac:chgData name="Zaid Abusini" userId="094ac0d8-3c32-4d19-8cdd-f5a50fb8084c" providerId="ADAL" clId="{5C31A3D1-11AA-4811-8EB2-B2588E12C9BF}" dt="2025-03-13T08:41:43.012" v="2194" actId="20577"/>
          <ac:spMkLst>
            <pc:docMk/>
            <pc:sldMk cId="1301436504" sldId="267"/>
            <ac:spMk id="3" creationId="{458A5727-5FF6-6C4C-9A0A-E4AD12041209}"/>
          </ac:spMkLst>
        </pc:spChg>
        <pc:spChg chg="mod">
          <ac:chgData name="Zaid Abusini" userId="094ac0d8-3c32-4d19-8cdd-f5a50fb8084c" providerId="ADAL" clId="{5C31A3D1-11AA-4811-8EB2-B2588E12C9BF}" dt="2025-03-13T05:47:39.157" v="941" actId="20577"/>
          <ac:spMkLst>
            <pc:docMk/>
            <pc:sldMk cId="1301436504" sldId="267"/>
            <ac:spMk id="6" creationId="{FEE3C3D4-BB2E-2048-9158-BA0A8C70E1BD}"/>
          </ac:spMkLst>
        </pc:spChg>
      </pc:sldChg>
      <pc:sldChg chg="modSp mod">
        <pc:chgData name="Zaid Abusini" userId="094ac0d8-3c32-4d19-8cdd-f5a50fb8084c" providerId="ADAL" clId="{5C31A3D1-11AA-4811-8EB2-B2588E12C9BF}" dt="2025-03-13T08:34:06.292" v="1404" actId="20577"/>
        <pc:sldMkLst>
          <pc:docMk/>
          <pc:sldMk cId="2836977215" sldId="268"/>
        </pc:sldMkLst>
        <pc:graphicFrameChg chg="modGraphic">
          <ac:chgData name="Zaid Abusini" userId="094ac0d8-3c32-4d19-8cdd-f5a50fb8084c" providerId="ADAL" clId="{5C31A3D1-11AA-4811-8EB2-B2588E12C9BF}" dt="2025-03-13T08:34:06.292" v="1404" actId="20577"/>
          <ac:graphicFrameMkLst>
            <pc:docMk/>
            <pc:sldMk cId="2836977215" sldId="268"/>
            <ac:graphicFrameMk id="5" creationId="{37F9FA1C-479A-7B4A-BC7C-866E64D7E704}"/>
          </ac:graphicFrameMkLst>
        </pc:graphicFrameChg>
      </pc:sldChg>
      <pc:sldChg chg="modSp mod">
        <pc:chgData name="Zaid Abusini" userId="094ac0d8-3c32-4d19-8cdd-f5a50fb8084c" providerId="ADAL" clId="{5C31A3D1-11AA-4811-8EB2-B2588E12C9BF}" dt="2025-03-13T08:48:38.088" v="2198" actId="20577"/>
        <pc:sldMkLst>
          <pc:docMk/>
          <pc:sldMk cId="2265181793" sldId="269"/>
        </pc:sldMkLst>
        <pc:graphicFrameChg chg="modGraphic">
          <ac:chgData name="Zaid Abusini" userId="094ac0d8-3c32-4d19-8cdd-f5a50fb8084c" providerId="ADAL" clId="{5C31A3D1-11AA-4811-8EB2-B2588E12C9BF}" dt="2025-03-13T08:48:38.088" v="2198" actId="20577"/>
          <ac:graphicFrameMkLst>
            <pc:docMk/>
            <pc:sldMk cId="2265181793" sldId="269"/>
            <ac:graphicFrameMk id="6" creationId="{9DD8939A-FA90-4A45-B110-2DAA0B92DC60}"/>
          </ac:graphicFrameMkLst>
        </pc:graphicFrameChg>
      </pc:sldChg>
      <pc:sldChg chg="modSp mod">
        <pc:chgData name="Zaid Abusini" userId="094ac0d8-3c32-4d19-8cdd-f5a50fb8084c" providerId="ADAL" clId="{5C31A3D1-11AA-4811-8EB2-B2588E12C9BF}" dt="2025-03-13T08:40:35.686" v="2174" actId="20577"/>
        <pc:sldMkLst>
          <pc:docMk/>
          <pc:sldMk cId="2087824722" sldId="270"/>
        </pc:sldMkLst>
        <pc:graphicFrameChg chg="modGraphic">
          <ac:chgData name="Zaid Abusini" userId="094ac0d8-3c32-4d19-8cdd-f5a50fb8084c" providerId="ADAL" clId="{5C31A3D1-11AA-4811-8EB2-B2588E12C9BF}" dt="2025-03-13T08:40:35.686" v="2174" actId="20577"/>
          <ac:graphicFrameMkLst>
            <pc:docMk/>
            <pc:sldMk cId="2087824722" sldId="270"/>
            <ac:graphicFrameMk id="5" creationId="{E195B1B9-E1B6-5F4A-BC28-5AC33881DD56}"/>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FC12AE-5990-BE46-9D88-316BA7C50766}"/>
              </a:ext>
            </a:extLst>
          </p:cNvPr>
          <p:cNvPicPr>
            <a:picLocks noChangeAspect="1"/>
          </p:cNvPicPr>
          <p:nvPr userDrawn="1"/>
        </p:nvPicPr>
        <p:blipFill>
          <a:blip r:embed="rId2"/>
          <a:srcRect/>
          <a:stretch/>
        </p:blipFill>
        <p:spPr>
          <a:xfrm>
            <a:off x="1" y="1673"/>
            <a:ext cx="12191996" cy="6854650"/>
          </a:xfrm>
          <a:prstGeom prst="rect">
            <a:avLst/>
          </a:prstGeom>
        </p:spPr>
      </p:pic>
    </p:spTree>
    <p:extLst>
      <p:ext uri="{BB962C8B-B14F-4D97-AF65-F5344CB8AC3E}">
        <p14:creationId xmlns:p14="http://schemas.microsoft.com/office/powerpoint/2010/main" val="398120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22C7-347D-A845-9A84-F99814637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0DBF4D-D23C-CE4E-AE38-1FA555725D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494B56-4956-AB4D-B3A5-C0B27C4E63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56210B-98A0-F845-B872-8C0D09D482B7}"/>
              </a:ext>
            </a:extLst>
          </p:cNvPr>
          <p:cNvSpPr>
            <a:spLocks noGrp="1"/>
          </p:cNvSpPr>
          <p:nvPr>
            <p:ph type="dt" sz="half" idx="10"/>
          </p:nvPr>
        </p:nvSpPr>
        <p:spPr/>
        <p:txBody>
          <a:bodyPr/>
          <a:lstStyle/>
          <a:p>
            <a:fld id="{38E710D7-F005-5347-B867-5E9E4DE64584}" type="datetimeFigureOut">
              <a:rPr lang="en-US" smtClean="0"/>
              <a:t>3/13/2025</a:t>
            </a:fld>
            <a:endParaRPr lang="en-US"/>
          </a:p>
        </p:txBody>
      </p:sp>
      <p:sp>
        <p:nvSpPr>
          <p:cNvPr id="6" name="Footer Placeholder 5">
            <a:extLst>
              <a:ext uri="{FF2B5EF4-FFF2-40B4-BE49-F238E27FC236}">
                <a16:creationId xmlns:a16="http://schemas.microsoft.com/office/drawing/2014/main" id="{0A56020A-EC60-B946-A8A9-B7F3CD4A1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9CFFA-7792-584B-8E50-6D2775B373D8}"/>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56614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13EC-D44D-E646-99D7-0659E1C1A3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C09338-EA36-194A-A949-2071FDBB04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9D0EA3-D12F-9749-90CF-2A1DB6CEE0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A2AB8F-A19A-8B40-BD87-E35FB2EFEF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2BF89-80D5-2C4D-B909-80CADE2062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D0167F-C193-FF41-84F2-B4FBE4E701D1}"/>
              </a:ext>
            </a:extLst>
          </p:cNvPr>
          <p:cNvSpPr>
            <a:spLocks noGrp="1"/>
          </p:cNvSpPr>
          <p:nvPr>
            <p:ph type="dt" sz="half" idx="10"/>
          </p:nvPr>
        </p:nvSpPr>
        <p:spPr/>
        <p:txBody>
          <a:bodyPr/>
          <a:lstStyle/>
          <a:p>
            <a:fld id="{38E710D7-F005-5347-B867-5E9E4DE64584}" type="datetimeFigureOut">
              <a:rPr lang="en-US" smtClean="0"/>
              <a:t>3/13/2025</a:t>
            </a:fld>
            <a:endParaRPr lang="en-US"/>
          </a:p>
        </p:txBody>
      </p:sp>
      <p:sp>
        <p:nvSpPr>
          <p:cNvPr id="8" name="Footer Placeholder 7">
            <a:extLst>
              <a:ext uri="{FF2B5EF4-FFF2-40B4-BE49-F238E27FC236}">
                <a16:creationId xmlns:a16="http://schemas.microsoft.com/office/drawing/2014/main" id="{447711AA-D975-0043-9626-B817FB3D12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3CDD0F-66F9-0846-A905-372CA81876F2}"/>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310896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C4E0-FFE6-9A4C-AE27-A5E730D390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803E9E-7568-1646-B700-523C30C8A739}"/>
              </a:ext>
            </a:extLst>
          </p:cNvPr>
          <p:cNvSpPr>
            <a:spLocks noGrp="1"/>
          </p:cNvSpPr>
          <p:nvPr>
            <p:ph type="dt" sz="half" idx="10"/>
          </p:nvPr>
        </p:nvSpPr>
        <p:spPr/>
        <p:txBody>
          <a:bodyPr/>
          <a:lstStyle/>
          <a:p>
            <a:fld id="{38E710D7-F005-5347-B867-5E9E4DE64584}" type="datetimeFigureOut">
              <a:rPr lang="en-US" smtClean="0"/>
              <a:t>3/13/2025</a:t>
            </a:fld>
            <a:endParaRPr lang="en-US"/>
          </a:p>
        </p:txBody>
      </p:sp>
      <p:sp>
        <p:nvSpPr>
          <p:cNvPr id="4" name="Footer Placeholder 3">
            <a:extLst>
              <a:ext uri="{FF2B5EF4-FFF2-40B4-BE49-F238E27FC236}">
                <a16:creationId xmlns:a16="http://schemas.microsoft.com/office/drawing/2014/main" id="{78809F1D-19FC-F849-9FDB-A7DD1036B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C2B52D-99E9-4D46-B7E0-87E56A9BC071}"/>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9900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4E08A-2D0E-5442-8FD9-CB6E31F386D9}"/>
              </a:ext>
            </a:extLst>
          </p:cNvPr>
          <p:cNvSpPr>
            <a:spLocks noGrp="1"/>
          </p:cNvSpPr>
          <p:nvPr>
            <p:ph type="dt" sz="half" idx="10"/>
          </p:nvPr>
        </p:nvSpPr>
        <p:spPr/>
        <p:txBody>
          <a:bodyPr/>
          <a:lstStyle/>
          <a:p>
            <a:fld id="{38E710D7-F005-5347-B867-5E9E4DE64584}" type="datetimeFigureOut">
              <a:rPr lang="en-US" smtClean="0"/>
              <a:t>3/13/2025</a:t>
            </a:fld>
            <a:endParaRPr lang="en-US"/>
          </a:p>
        </p:txBody>
      </p:sp>
      <p:sp>
        <p:nvSpPr>
          <p:cNvPr id="3" name="Footer Placeholder 2">
            <a:extLst>
              <a:ext uri="{FF2B5EF4-FFF2-40B4-BE49-F238E27FC236}">
                <a16:creationId xmlns:a16="http://schemas.microsoft.com/office/drawing/2014/main" id="{4C8C3514-824E-1248-8CD7-40C7F92CC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F080B1-D320-B842-A46B-56479985D272}"/>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781960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A3B1-D1E9-194D-81C0-75963D5CF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C16EC7-BF7B-3741-A379-35453F70B0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D0456E-3C60-B746-BF72-217ED7CB0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E6436-45F9-D04B-8588-F5829BDB5D98}"/>
              </a:ext>
            </a:extLst>
          </p:cNvPr>
          <p:cNvSpPr>
            <a:spLocks noGrp="1"/>
          </p:cNvSpPr>
          <p:nvPr>
            <p:ph type="dt" sz="half" idx="10"/>
          </p:nvPr>
        </p:nvSpPr>
        <p:spPr/>
        <p:txBody>
          <a:bodyPr/>
          <a:lstStyle/>
          <a:p>
            <a:fld id="{38E710D7-F005-5347-B867-5E9E4DE64584}" type="datetimeFigureOut">
              <a:rPr lang="en-US" smtClean="0"/>
              <a:t>3/13/2025</a:t>
            </a:fld>
            <a:endParaRPr lang="en-US"/>
          </a:p>
        </p:txBody>
      </p:sp>
      <p:sp>
        <p:nvSpPr>
          <p:cNvPr id="6" name="Footer Placeholder 5">
            <a:extLst>
              <a:ext uri="{FF2B5EF4-FFF2-40B4-BE49-F238E27FC236}">
                <a16:creationId xmlns:a16="http://schemas.microsoft.com/office/drawing/2014/main" id="{78AB83F9-4342-DE4C-8A7C-40368FAD6D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FED22-65C1-E64F-9561-14E8E52E522E}"/>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08361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AAE5-9A9A-4641-A460-3E8A3C9B3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5AA944-4B7D-8649-886A-EC25F545F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CAEA83-39EC-134B-8F8E-CC4087F4D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1ADBA-80BF-1E4C-8786-117772C52517}"/>
              </a:ext>
            </a:extLst>
          </p:cNvPr>
          <p:cNvSpPr>
            <a:spLocks noGrp="1"/>
          </p:cNvSpPr>
          <p:nvPr>
            <p:ph type="dt" sz="half" idx="10"/>
          </p:nvPr>
        </p:nvSpPr>
        <p:spPr/>
        <p:txBody>
          <a:bodyPr/>
          <a:lstStyle/>
          <a:p>
            <a:fld id="{38E710D7-F005-5347-B867-5E9E4DE64584}" type="datetimeFigureOut">
              <a:rPr lang="en-US" smtClean="0"/>
              <a:t>3/13/2025</a:t>
            </a:fld>
            <a:endParaRPr lang="en-US"/>
          </a:p>
        </p:txBody>
      </p:sp>
      <p:sp>
        <p:nvSpPr>
          <p:cNvPr id="6" name="Footer Placeholder 5">
            <a:extLst>
              <a:ext uri="{FF2B5EF4-FFF2-40B4-BE49-F238E27FC236}">
                <a16:creationId xmlns:a16="http://schemas.microsoft.com/office/drawing/2014/main" id="{3DC29B4F-8DD2-724F-B9DC-7FCFF4ED7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3AF5F-74BE-A842-840F-E05C643102D4}"/>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417589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4E76-AC60-164A-8235-3366ADABBC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64E3B9-2EC6-2645-B1EE-D8B6F30CCA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64325-AA3D-7342-844A-79B224A4BDE5}"/>
              </a:ext>
            </a:extLst>
          </p:cNvPr>
          <p:cNvSpPr>
            <a:spLocks noGrp="1"/>
          </p:cNvSpPr>
          <p:nvPr>
            <p:ph type="dt" sz="half" idx="10"/>
          </p:nvPr>
        </p:nvSpPr>
        <p:spPr/>
        <p:txBody>
          <a:bodyPr/>
          <a:lstStyle/>
          <a:p>
            <a:fld id="{38E710D7-F005-5347-B867-5E9E4DE64584}" type="datetimeFigureOut">
              <a:rPr lang="en-US" smtClean="0"/>
              <a:t>3/13/2025</a:t>
            </a:fld>
            <a:endParaRPr lang="en-US"/>
          </a:p>
        </p:txBody>
      </p:sp>
      <p:sp>
        <p:nvSpPr>
          <p:cNvPr id="5" name="Footer Placeholder 4">
            <a:extLst>
              <a:ext uri="{FF2B5EF4-FFF2-40B4-BE49-F238E27FC236}">
                <a16:creationId xmlns:a16="http://schemas.microsoft.com/office/drawing/2014/main" id="{C7A4FEDA-A15C-5147-AA88-B8461277B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FB097-B180-F248-AB47-37EC6200FEAF}"/>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3673048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D7FE1-1708-3840-B986-A7283C4D9C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794457-ED53-7440-97ED-1D9D0B22B3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CDD2A-3296-C448-B57F-D0171C56194C}"/>
              </a:ext>
            </a:extLst>
          </p:cNvPr>
          <p:cNvSpPr>
            <a:spLocks noGrp="1"/>
          </p:cNvSpPr>
          <p:nvPr>
            <p:ph type="dt" sz="half" idx="10"/>
          </p:nvPr>
        </p:nvSpPr>
        <p:spPr/>
        <p:txBody>
          <a:bodyPr/>
          <a:lstStyle/>
          <a:p>
            <a:fld id="{38E710D7-F005-5347-B867-5E9E4DE64584}" type="datetimeFigureOut">
              <a:rPr lang="en-US" smtClean="0"/>
              <a:t>3/13/2025</a:t>
            </a:fld>
            <a:endParaRPr lang="en-US"/>
          </a:p>
        </p:txBody>
      </p:sp>
      <p:sp>
        <p:nvSpPr>
          <p:cNvPr id="5" name="Footer Placeholder 4">
            <a:extLst>
              <a:ext uri="{FF2B5EF4-FFF2-40B4-BE49-F238E27FC236}">
                <a16:creationId xmlns:a16="http://schemas.microsoft.com/office/drawing/2014/main" id="{5477FBB6-3703-EA49-B586-8D9E44300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3C856-094E-2D4A-AC45-6A0A3CC66F5C}"/>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9163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l="24" r="24"/>
          <a:stretch/>
        </p:blipFill>
        <p:spPr>
          <a:xfrm>
            <a:off x="0" y="0"/>
            <a:ext cx="12191999" cy="6858000"/>
          </a:xfrm>
          <a:prstGeom prst="rect">
            <a:avLst/>
          </a:prstGeom>
        </p:spPr>
      </p:pic>
    </p:spTree>
    <p:extLst>
      <p:ext uri="{BB962C8B-B14F-4D97-AF65-F5344CB8AC3E}">
        <p14:creationId xmlns:p14="http://schemas.microsoft.com/office/powerpoint/2010/main" val="101184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l="24" r="24"/>
          <a:stretch/>
        </p:blipFill>
        <p:spPr>
          <a:xfrm>
            <a:off x="0" y="0"/>
            <a:ext cx="12191999" cy="6858000"/>
          </a:xfrm>
          <a:prstGeom prst="rect">
            <a:avLst/>
          </a:prstGeom>
        </p:spPr>
      </p:pic>
    </p:spTree>
    <p:extLst>
      <p:ext uri="{BB962C8B-B14F-4D97-AF65-F5344CB8AC3E}">
        <p14:creationId xmlns:p14="http://schemas.microsoft.com/office/powerpoint/2010/main" val="408638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0" y="1673"/>
            <a:ext cx="12191999" cy="6854652"/>
          </a:xfrm>
          <a:prstGeom prst="rect">
            <a:avLst/>
          </a:prstGeom>
        </p:spPr>
      </p:pic>
    </p:spTree>
    <p:extLst>
      <p:ext uri="{BB962C8B-B14F-4D97-AF65-F5344CB8AC3E}">
        <p14:creationId xmlns:p14="http://schemas.microsoft.com/office/powerpoint/2010/main" val="298881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0" y="1673"/>
            <a:ext cx="12191998" cy="6854652"/>
          </a:xfrm>
          <a:prstGeom prst="rect">
            <a:avLst/>
          </a:prstGeom>
        </p:spPr>
      </p:pic>
    </p:spTree>
    <p:extLst>
      <p:ext uri="{BB962C8B-B14F-4D97-AF65-F5344CB8AC3E}">
        <p14:creationId xmlns:p14="http://schemas.microsoft.com/office/powerpoint/2010/main" val="314870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0" y="1673"/>
            <a:ext cx="12191998" cy="6854651"/>
          </a:xfrm>
          <a:prstGeom prst="rect">
            <a:avLst/>
          </a:prstGeom>
        </p:spPr>
      </p:pic>
    </p:spTree>
    <p:extLst>
      <p:ext uri="{BB962C8B-B14F-4D97-AF65-F5344CB8AC3E}">
        <p14:creationId xmlns:p14="http://schemas.microsoft.com/office/powerpoint/2010/main" val="46442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1" y="1673"/>
            <a:ext cx="12191996" cy="6854651"/>
          </a:xfrm>
          <a:prstGeom prst="rect">
            <a:avLst/>
          </a:prstGeom>
        </p:spPr>
      </p:pic>
    </p:spTree>
    <p:extLst>
      <p:ext uri="{BB962C8B-B14F-4D97-AF65-F5344CB8AC3E}">
        <p14:creationId xmlns:p14="http://schemas.microsoft.com/office/powerpoint/2010/main" val="202310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C963-1B30-7D45-8BC4-449BF097D9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F7A1F-294D-074D-AE6F-8733DFBA1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2CE10-F51A-C445-BE9D-6B4143D9A9AE}"/>
              </a:ext>
            </a:extLst>
          </p:cNvPr>
          <p:cNvSpPr>
            <a:spLocks noGrp="1"/>
          </p:cNvSpPr>
          <p:nvPr>
            <p:ph type="dt" sz="half" idx="10"/>
          </p:nvPr>
        </p:nvSpPr>
        <p:spPr/>
        <p:txBody>
          <a:bodyPr/>
          <a:lstStyle/>
          <a:p>
            <a:fld id="{38E710D7-F005-5347-B867-5E9E4DE64584}" type="datetimeFigureOut">
              <a:rPr lang="en-US" smtClean="0"/>
              <a:t>3/13/2025</a:t>
            </a:fld>
            <a:endParaRPr lang="en-US"/>
          </a:p>
        </p:txBody>
      </p:sp>
      <p:sp>
        <p:nvSpPr>
          <p:cNvPr id="5" name="Footer Placeholder 4">
            <a:extLst>
              <a:ext uri="{FF2B5EF4-FFF2-40B4-BE49-F238E27FC236}">
                <a16:creationId xmlns:a16="http://schemas.microsoft.com/office/drawing/2014/main" id="{5A34C5FE-690A-844B-B4B7-56950C956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75355-024E-A140-B97C-1B1BA67AF4C4}"/>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07028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33D5-B4D0-7D45-B6D6-F602DA85E7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15B9B9-199D-8945-8DDE-AC47378BE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05A04E-D6D0-5949-AF37-1BF1C98F1D96}"/>
              </a:ext>
            </a:extLst>
          </p:cNvPr>
          <p:cNvSpPr>
            <a:spLocks noGrp="1"/>
          </p:cNvSpPr>
          <p:nvPr>
            <p:ph type="dt" sz="half" idx="10"/>
          </p:nvPr>
        </p:nvSpPr>
        <p:spPr/>
        <p:txBody>
          <a:bodyPr/>
          <a:lstStyle/>
          <a:p>
            <a:fld id="{38E710D7-F005-5347-B867-5E9E4DE64584}" type="datetimeFigureOut">
              <a:rPr lang="en-US" smtClean="0"/>
              <a:t>3/13/2025</a:t>
            </a:fld>
            <a:endParaRPr lang="en-US"/>
          </a:p>
        </p:txBody>
      </p:sp>
      <p:sp>
        <p:nvSpPr>
          <p:cNvPr id="5" name="Footer Placeholder 4">
            <a:extLst>
              <a:ext uri="{FF2B5EF4-FFF2-40B4-BE49-F238E27FC236}">
                <a16:creationId xmlns:a16="http://schemas.microsoft.com/office/drawing/2014/main" id="{447144A8-D248-7246-9F76-A6A34FA2B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A4C76-5ED3-AA4B-8953-5A27D1BBE57D}"/>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349119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A5038-4602-FA43-89EB-F13A08980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2B60CC-EA3A-C148-8832-5D664C4E6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346F5-41D7-6A41-9166-524E796CA6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710D7-F005-5347-B867-5E9E4DE64584}" type="datetimeFigureOut">
              <a:rPr lang="en-US" smtClean="0"/>
              <a:t>3/13/2025</a:t>
            </a:fld>
            <a:endParaRPr lang="en-US"/>
          </a:p>
        </p:txBody>
      </p:sp>
      <p:sp>
        <p:nvSpPr>
          <p:cNvPr id="5" name="Footer Placeholder 4">
            <a:extLst>
              <a:ext uri="{FF2B5EF4-FFF2-40B4-BE49-F238E27FC236}">
                <a16:creationId xmlns:a16="http://schemas.microsoft.com/office/drawing/2014/main" id="{05E3A91D-9097-504E-851C-10B995712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FAAF23-DCF8-FA46-9A77-354848601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3CAB0-109B-CB4E-888A-23AEB86E5BF7}" type="slidenum">
              <a:rPr lang="en-US" smtClean="0"/>
              <a:t>‹#›</a:t>
            </a:fld>
            <a:endParaRPr lang="en-US"/>
          </a:p>
        </p:txBody>
      </p:sp>
    </p:spTree>
    <p:extLst>
      <p:ext uri="{BB962C8B-B14F-4D97-AF65-F5344CB8AC3E}">
        <p14:creationId xmlns:p14="http://schemas.microsoft.com/office/powerpoint/2010/main" val="13841615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61" r:id="rId4"/>
    <p:sldLayoutId id="2147483662" r:id="rId5"/>
    <p:sldLayoutId id="2147483663" r:id="rId6"/>
    <p:sldLayoutId id="2147483664"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2C3CDA-0021-EA41-A71E-99518519F871}"/>
              </a:ext>
            </a:extLst>
          </p:cNvPr>
          <p:cNvSpPr txBox="1"/>
          <p:nvPr/>
        </p:nvSpPr>
        <p:spPr>
          <a:xfrm>
            <a:off x="7199587" y="3176751"/>
            <a:ext cx="4204138" cy="1938992"/>
          </a:xfrm>
          <a:prstGeom prst="rect">
            <a:avLst/>
          </a:prstGeom>
          <a:noFill/>
        </p:spPr>
        <p:txBody>
          <a:bodyPr wrap="square" rtlCol="0">
            <a:spAutoFit/>
          </a:bodyPr>
          <a:lstStyle/>
          <a:p>
            <a:pPr algn="r"/>
            <a:r>
              <a:rPr lang="en-US" sz="6000" b="1" dirty="0">
                <a:solidFill>
                  <a:schemeClr val="bg1"/>
                </a:solidFill>
                <a:latin typeface="POLITICA-EXTRABOLD" panose="02000506060000020004" pitchFamily="2" charset="0"/>
                <a:ea typeface="GE SS TV Bold" panose="020A0503020102020204" pitchFamily="18" charset="-78"/>
                <a:cs typeface="GE SS TV Bold" panose="020A0503020102020204" pitchFamily="18" charset="-78"/>
              </a:rPr>
              <a:t>LESSON PLAN</a:t>
            </a:r>
            <a:endParaRPr lang="ar-SA" sz="6000" b="1" dirty="0">
              <a:solidFill>
                <a:schemeClr val="bg1"/>
              </a:solidFill>
              <a:latin typeface="POLITICA-EXTRABOLD" panose="02000506060000020004" pitchFamily="2" charset="0"/>
              <a:ea typeface="GE SS TV Bold" panose="020A0503020102020204" pitchFamily="18" charset="-78"/>
              <a:cs typeface="GE SS TV Bold" panose="020A0503020102020204" pitchFamily="18" charset="-78"/>
            </a:endParaRPr>
          </a:p>
        </p:txBody>
      </p:sp>
    </p:spTree>
    <p:extLst>
      <p:ext uri="{BB962C8B-B14F-4D97-AF65-F5344CB8AC3E}">
        <p14:creationId xmlns:p14="http://schemas.microsoft.com/office/powerpoint/2010/main" val="53195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A5727-5FF6-6C4C-9A0A-E4AD12041209}"/>
              </a:ext>
            </a:extLst>
          </p:cNvPr>
          <p:cNvSpPr txBox="1"/>
          <p:nvPr/>
        </p:nvSpPr>
        <p:spPr>
          <a:xfrm>
            <a:off x="243451" y="430852"/>
            <a:ext cx="8071944" cy="523220"/>
          </a:xfrm>
          <a:prstGeom prst="rect">
            <a:avLst/>
          </a:prstGeom>
          <a:noFill/>
        </p:spPr>
        <p:txBody>
          <a:bodyPr wrap="square" rtlCol="0">
            <a:spAutoFit/>
          </a:bodyPr>
          <a:lstStyle/>
          <a:p>
            <a:r>
              <a:rPr lang="en-US" sz="2800" dirty="0">
                <a:latin typeface="Politica" panose="00000500000000000000" pitchFamily="50" charset="0"/>
              </a:rPr>
              <a:t>Arduino digital </a:t>
            </a:r>
            <a:r>
              <a:rPr lang="en-US" sz="2800" dirty="0" err="1">
                <a:latin typeface="Politica" panose="00000500000000000000" pitchFamily="50" charset="0"/>
              </a:rPr>
              <a:t>Bday</a:t>
            </a:r>
            <a:endParaRPr lang="en-US" sz="2800" b="1" dirty="0">
              <a:latin typeface="Politica" panose="00000500000000000000" pitchFamily="50" charset="0"/>
              <a:ea typeface="GE SS TV Bold" panose="020A0503020102020204" pitchFamily="18" charset="-78"/>
              <a:cs typeface="GE SS TV Bold" panose="020A0503020102020204" pitchFamily="18" charset="-78"/>
            </a:endParaRPr>
          </a:p>
        </p:txBody>
      </p:sp>
      <p:sp>
        <p:nvSpPr>
          <p:cNvPr id="6" name="Google Shape;59;p13">
            <a:extLst>
              <a:ext uri="{FF2B5EF4-FFF2-40B4-BE49-F238E27FC236}">
                <a16:creationId xmlns:a16="http://schemas.microsoft.com/office/drawing/2014/main" id="{FEE3C3D4-BB2E-2048-9158-BA0A8C70E1BD}"/>
              </a:ext>
            </a:extLst>
          </p:cNvPr>
          <p:cNvSpPr txBox="1"/>
          <p:nvPr/>
        </p:nvSpPr>
        <p:spPr>
          <a:xfrm>
            <a:off x="243451" y="1129780"/>
            <a:ext cx="11044654" cy="5055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74" tIns="121874" rIns="121874" bIns="121874" anchor="ctr">
            <a:spAutoFit/>
          </a:bodyPr>
          <a:lstStyle/>
          <a:p>
            <a:pPr hangingPunct="0">
              <a:lnSpc>
                <a:spcPct val="150000"/>
              </a:lnSpc>
            </a:pPr>
            <a:r>
              <a:rPr lang="en-US" sz="1400" b="1" kern="0" dirty="0">
                <a:solidFill>
                  <a:srgbClr val="4759C9"/>
                </a:solidFill>
                <a:latin typeface="Politica" panose="02000506060000020004" pitchFamily="2" charset="0"/>
                <a:ea typeface="Lato"/>
                <a:cs typeface="Lato"/>
                <a:sym typeface="Lato"/>
              </a:rPr>
              <a:t>ZONE: Creativity Zone			AGE GROUP: 11-14	EQUIPMENT: Laptops.</a:t>
            </a:r>
          </a:p>
          <a:p>
            <a:pPr>
              <a:lnSpc>
                <a:spcPct val="150000"/>
              </a:lnSpc>
              <a:defRPr>
                <a:solidFill>
                  <a:srgbClr val="FFFFFF"/>
                </a:solidFill>
                <a:latin typeface="Politica"/>
                <a:ea typeface="Politica"/>
                <a:cs typeface="Politica"/>
                <a:sym typeface="Politica"/>
              </a:defRPr>
            </a:pPr>
            <a:r>
              <a:rPr lang="en-US" sz="1400" b="1" kern="0" dirty="0">
                <a:solidFill>
                  <a:srgbClr val="4759C9"/>
                </a:solidFill>
                <a:latin typeface="Politica" panose="02000506060000020004" pitchFamily="2" charset="0"/>
                <a:ea typeface="Lato"/>
                <a:cs typeface="Lato"/>
                <a:sym typeface="Lato"/>
              </a:rPr>
              <a:t>MATERIALS:</a:t>
            </a:r>
            <a:endParaRPr lang="en-US" sz="1400" kern="0" dirty="0">
              <a:solidFill>
                <a:srgbClr val="4759C9"/>
              </a:solidFill>
              <a:latin typeface="Politica" panose="02000506060000020004" pitchFamily="2" charset="0"/>
              <a:ea typeface="Lato"/>
              <a:cs typeface="Lato"/>
              <a:sym typeface="Lato"/>
            </a:endParaRPr>
          </a:p>
          <a:p>
            <a:pPr>
              <a:lnSpc>
                <a:spcPct val="150000"/>
              </a:lnSpc>
              <a:defRPr>
                <a:solidFill>
                  <a:srgbClr val="FFFFFF"/>
                </a:solidFill>
                <a:latin typeface="Politica"/>
                <a:ea typeface="Politica"/>
                <a:cs typeface="Politica"/>
                <a:sym typeface="Politica"/>
              </a:defRPr>
            </a:pPr>
            <a:r>
              <a:rPr lang="en-US" sz="1400" b="1" kern="0" dirty="0">
                <a:solidFill>
                  <a:srgbClr val="4759C9"/>
                </a:solidFill>
                <a:latin typeface="Politica" panose="02000506060000020004" pitchFamily="2" charset="0"/>
                <a:ea typeface="Lato"/>
                <a:cs typeface="Lato"/>
                <a:sym typeface="Lato"/>
              </a:rPr>
              <a:t>Software: </a:t>
            </a:r>
            <a:r>
              <a:rPr lang="en-US" sz="1400" b="1" kern="0" dirty="0" err="1">
                <a:solidFill>
                  <a:srgbClr val="4759C9"/>
                </a:solidFill>
                <a:latin typeface="Politica" panose="02000506060000020004" pitchFamily="2" charset="0"/>
                <a:ea typeface="Lato"/>
                <a:cs typeface="Lato"/>
                <a:sym typeface="Lato"/>
              </a:rPr>
              <a:t>Tinkercad</a:t>
            </a:r>
            <a:br>
              <a:rPr lang="en-US" sz="1400" b="1" kern="0" dirty="0">
                <a:solidFill>
                  <a:srgbClr val="4759C9"/>
                </a:solidFill>
                <a:latin typeface="Politica" panose="02000506060000020004" pitchFamily="2" charset="0"/>
                <a:ea typeface="Lato"/>
                <a:cs typeface="Lato"/>
                <a:sym typeface="Lato"/>
              </a:rPr>
            </a:br>
            <a:r>
              <a:rPr lang="en-US" sz="1400" b="1" kern="0" dirty="0">
                <a:solidFill>
                  <a:srgbClr val="4759C9"/>
                </a:solidFill>
                <a:latin typeface="Politica" panose="02000506060000020004" pitchFamily="2" charset="0"/>
                <a:ea typeface="Lato"/>
                <a:cs typeface="Lato"/>
                <a:sym typeface="Lato"/>
              </a:rPr>
              <a:t>DESCRIPTION: </a:t>
            </a:r>
            <a:r>
              <a:rPr lang="en-US" sz="1400" dirty="0">
                <a:solidFill>
                  <a:srgbClr val="4F5AA7"/>
                </a:solidFill>
              </a:rPr>
              <a:t>This is Online session part of Arduino days to celebrate their 20 anniversary the session focusses on the Arduino as a board and its capabilities and how we can simulate a circuit singing happy birthday Arduino using </a:t>
            </a:r>
            <a:r>
              <a:rPr lang="en-US" sz="1400" dirty="0" err="1">
                <a:solidFill>
                  <a:srgbClr val="4F5AA7"/>
                </a:solidFill>
              </a:rPr>
              <a:t>Tinkercad</a:t>
            </a:r>
            <a:r>
              <a:rPr lang="en-US" sz="1400" dirty="0">
                <a:solidFill>
                  <a:srgbClr val="4F5AA7"/>
                </a:solidFill>
              </a:rPr>
              <a:t> platform.</a:t>
            </a:r>
            <a:endParaRPr lang="en-US" sz="1400" b="1" kern="0" dirty="0">
              <a:solidFill>
                <a:srgbClr val="4F5AA7"/>
              </a:solidFill>
              <a:latin typeface="Politica" panose="02000506060000020004" pitchFamily="2" charset="0"/>
              <a:ea typeface="Lato"/>
              <a:cs typeface="Lato"/>
              <a:sym typeface="Lato"/>
            </a:endParaRPr>
          </a:p>
          <a:p>
            <a:pPr hangingPunct="0">
              <a:lnSpc>
                <a:spcPct val="150000"/>
              </a:lnSpc>
            </a:pPr>
            <a:r>
              <a:rPr lang="en-US" sz="1400" b="1" kern="0" dirty="0">
                <a:solidFill>
                  <a:srgbClr val="4759C9"/>
                </a:solidFill>
                <a:latin typeface="Politica" panose="02000506060000020004" pitchFamily="2" charset="0"/>
                <a:ea typeface="Lato"/>
                <a:cs typeface="Lato"/>
                <a:sym typeface="Lato"/>
              </a:rPr>
              <a:t>ENGINEERING DESIGN CHALLENGE: </a:t>
            </a:r>
            <a:endParaRPr lang="en-US" sz="1400" b="1" kern="0" dirty="0">
              <a:solidFill>
                <a:srgbClr val="4759C9"/>
              </a:solidFill>
              <a:latin typeface="Politica" panose="02000506060000020004" pitchFamily="2" charset="0"/>
              <a:cs typeface="Arial"/>
              <a:sym typeface="Lato"/>
            </a:endParaRPr>
          </a:p>
          <a:p>
            <a:pPr>
              <a:lnSpc>
                <a:spcPct val="150000"/>
              </a:lnSpc>
              <a:defRPr>
                <a:solidFill>
                  <a:srgbClr val="FFFFFF"/>
                </a:solidFill>
                <a:latin typeface="Politica"/>
                <a:ea typeface="Politica"/>
                <a:cs typeface="Politica"/>
                <a:sym typeface="Politica"/>
              </a:defRPr>
            </a:pPr>
            <a:r>
              <a:rPr lang="en-US" sz="1400" dirty="0">
                <a:solidFill>
                  <a:srgbClr val="4759C9"/>
                </a:solidFill>
                <a:latin typeface="Politica" panose="02000506060000020004" pitchFamily="2" charset="0"/>
              </a:rPr>
              <a:t>Nasser is a grade 6 student he greatly uses Arduino boards for all of his projects he received an invitation from the company to speak about his success in implementing and using the boards in all of his project he prepared every thing related to his speak but he wants our help to create a circuit that able to sing happy birthday Arduino so he can show it in his speak.</a:t>
            </a:r>
            <a:endParaRPr lang="en-US" sz="1400" dirty="0">
              <a:solidFill>
                <a:srgbClr val="4759C9"/>
              </a:solidFill>
            </a:endParaRPr>
          </a:p>
          <a:p>
            <a:pPr>
              <a:lnSpc>
                <a:spcPct val="150000"/>
              </a:lnSpc>
              <a:defRPr>
                <a:solidFill>
                  <a:srgbClr val="FFFFFF"/>
                </a:solidFill>
                <a:latin typeface="Politica"/>
                <a:ea typeface="Politica"/>
                <a:cs typeface="Politica"/>
                <a:sym typeface="Politica"/>
              </a:defRPr>
            </a:pPr>
            <a:br>
              <a:rPr lang="en-US" sz="1400" kern="0" dirty="0">
                <a:solidFill>
                  <a:srgbClr val="4759C9"/>
                </a:solidFill>
                <a:latin typeface="Politica" panose="02000506060000020004" pitchFamily="2" charset="0"/>
                <a:cs typeface="Arial"/>
                <a:sym typeface="Arial"/>
              </a:rPr>
            </a:br>
            <a:r>
              <a:rPr lang="en-US" sz="1400" b="1" kern="0" dirty="0">
                <a:solidFill>
                  <a:srgbClr val="4759C9"/>
                </a:solidFill>
                <a:latin typeface="Politica" panose="02000506060000020004" pitchFamily="2" charset="0"/>
                <a:ea typeface="Lato"/>
                <a:cs typeface="Lato"/>
                <a:sym typeface="Lato"/>
              </a:rPr>
              <a:t>LEARNING OBJECTIVES:</a:t>
            </a:r>
            <a:br>
              <a:rPr lang="en-US" sz="1400" b="1" kern="0" dirty="0">
                <a:solidFill>
                  <a:srgbClr val="4759C9"/>
                </a:solidFill>
                <a:latin typeface="Politica" panose="02000506060000020004" pitchFamily="2" charset="0"/>
                <a:ea typeface="Lato"/>
                <a:cs typeface="Lato"/>
                <a:sym typeface="Lato"/>
              </a:rPr>
            </a:br>
            <a:r>
              <a:rPr lang="en-US" sz="1400" kern="0" dirty="0">
                <a:solidFill>
                  <a:srgbClr val="4759C9"/>
                </a:solidFill>
                <a:latin typeface="Politica" panose="02000506060000020004" pitchFamily="2" charset="0"/>
                <a:ea typeface="Lato"/>
                <a:cs typeface="Lato"/>
                <a:sym typeface="Lato"/>
              </a:rPr>
              <a:t>After attending this session, participants will be able to:</a:t>
            </a:r>
            <a:endParaRPr lang="en-US" sz="1400" kern="0" dirty="0">
              <a:solidFill>
                <a:srgbClr val="4759C9"/>
              </a:solidFill>
              <a:latin typeface="Politica" panose="02000506060000020004" pitchFamily="2" charset="0"/>
              <a:cs typeface="Arial"/>
              <a:sym typeface="Arial"/>
            </a:endParaRPr>
          </a:p>
          <a:p>
            <a:pPr marL="457200" indent="-317500" hangingPunct="0">
              <a:lnSpc>
                <a:spcPct val="150000"/>
              </a:lnSpc>
              <a:buClr>
                <a:srgbClr val="FFFFFF"/>
              </a:buClr>
              <a:buSzPts val="1400"/>
              <a:buFont typeface="Lato"/>
              <a:buChar char="●"/>
            </a:pPr>
            <a:r>
              <a:rPr lang="en-US" sz="1400" kern="0" dirty="0">
                <a:solidFill>
                  <a:srgbClr val="4759C9"/>
                </a:solidFill>
                <a:latin typeface="Politica" panose="02000506060000020004" pitchFamily="2" charset="0"/>
                <a:cs typeface="Arial"/>
                <a:sym typeface="Lato"/>
              </a:rPr>
              <a:t>Familiar with Arduino platform and what it do.</a:t>
            </a:r>
          </a:p>
          <a:p>
            <a:pPr marL="457200" indent="-317500" hangingPunct="0">
              <a:lnSpc>
                <a:spcPct val="150000"/>
              </a:lnSpc>
              <a:buClr>
                <a:srgbClr val="FFFFFF"/>
              </a:buClr>
              <a:buSzPts val="1400"/>
              <a:buFont typeface="Lato"/>
              <a:buChar char="●"/>
            </a:pPr>
            <a:r>
              <a:rPr lang="en-US" sz="1400" kern="0" dirty="0">
                <a:solidFill>
                  <a:srgbClr val="4759C9"/>
                </a:solidFill>
                <a:latin typeface="Politica" panose="02000506060000020004" pitchFamily="2" charset="0"/>
                <a:cs typeface="Arial"/>
                <a:sym typeface="Lato"/>
              </a:rPr>
              <a:t>Distinguish the difference between Microcontroller and normal computers. </a:t>
            </a:r>
          </a:p>
          <a:p>
            <a:pPr marL="457200" indent="-317500" hangingPunct="0">
              <a:lnSpc>
                <a:spcPct val="150000"/>
              </a:lnSpc>
              <a:buClr>
                <a:srgbClr val="FFFFFF"/>
              </a:buClr>
              <a:buSzPts val="1400"/>
              <a:buFont typeface="Lato"/>
              <a:buChar char="●"/>
            </a:pPr>
            <a:r>
              <a:rPr lang="en-US" sz="1400" kern="0" dirty="0">
                <a:solidFill>
                  <a:srgbClr val="4759C9"/>
                </a:solidFill>
                <a:latin typeface="Politica" panose="02000506060000020004" pitchFamily="2" charset="0"/>
                <a:cs typeface="Arial"/>
                <a:sym typeface="Lato"/>
              </a:rPr>
              <a:t>Know how to use simulation platform like </a:t>
            </a:r>
            <a:r>
              <a:rPr lang="en-US" sz="1400" kern="0" dirty="0" err="1">
                <a:solidFill>
                  <a:srgbClr val="4759C9"/>
                </a:solidFill>
                <a:latin typeface="Politica" panose="02000506060000020004" pitchFamily="2" charset="0"/>
                <a:cs typeface="Arial"/>
                <a:sym typeface="Lato"/>
              </a:rPr>
              <a:t>Tinkercad</a:t>
            </a:r>
            <a:r>
              <a:rPr lang="en-US" sz="1400" kern="0" dirty="0">
                <a:solidFill>
                  <a:srgbClr val="4759C9"/>
                </a:solidFill>
                <a:latin typeface="Politica" panose="02000506060000020004" pitchFamily="2" charset="0"/>
                <a:cs typeface="Arial"/>
                <a:sym typeface="Lato"/>
              </a:rPr>
              <a:t>. </a:t>
            </a:r>
          </a:p>
        </p:txBody>
      </p:sp>
    </p:spTree>
    <p:extLst>
      <p:ext uri="{BB962C8B-B14F-4D97-AF65-F5344CB8AC3E}">
        <p14:creationId xmlns:p14="http://schemas.microsoft.com/office/powerpoint/2010/main" val="130143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A5727-5FF6-6C4C-9A0A-E4AD12041209}"/>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(Pg 1)</a:t>
            </a:r>
          </a:p>
        </p:txBody>
      </p:sp>
      <p:sp>
        <p:nvSpPr>
          <p:cNvPr id="2" name="TextBox 1">
            <a:extLst>
              <a:ext uri="{FF2B5EF4-FFF2-40B4-BE49-F238E27FC236}">
                <a16:creationId xmlns:a16="http://schemas.microsoft.com/office/drawing/2014/main" id="{E190F455-2DBD-5E47-916D-7DA5A21A8D94}"/>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5" name="Google Shape;73;p14">
            <a:extLst>
              <a:ext uri="{FF2B5EF4-FFF2-40B4-BE49-F238E27FC236}">
                <a16:creationId xmlns:a16="http://schemas.microsoft.com/office/drawing/2014/main" id="{37F9FA1C-479A-7B4A-BC7C-866E64D7E704}"/>
              </a:ext>
            </a:extLst>
          </p:cNvPr>
          <p:cNvGraphicFramePr/>
          <p:nvPr>
            <p:extLst>
              <p:ext uri="{D42A27DB-BD31-4B8C-83A1-F6EECF244321}">
                <p14:modId xmlns:p14="http://schemas.microsoft.com/office/powerpoint/2010/main" val="3313978404"/>
              </p:ext>
            </p:extLst>
          </p:nvPr>
        </p:nvGraphicFramePr>
        <p:xfrm>
          <a:off x="1178070" y="1097317"/>
          <a:ext cx="9624375" cy="3962310"/>
        </p:xfrm>
        <a:graphic>
          <a:graphicData uri="http://schemas.openxmlformats.org/drawingml/2006/table">
            <a:tbl>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1" dirty="0">
                          <a:solidFill>
                            <a:srgbClr val="4F5AA7"/>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Materials</a:t>
                      </a:r>
                      <a:r>
                        <a:rPr lang="en-US" sz="1400" b="1" dirty="0">
                          <a:solidFill>
                            <a:srgbClr val="4F5AA7"/>
                          </a:solidFill>
                          <a:latin typeface="Politica"/>
                          <a:ea typeface="Politica"/>
                          <a:cs typeface="Politica"/>
                          <a:sym typeface="Politica"/>
                        </a:rPr>
                        <a:t>/requirements </a:t>
                      </a:r>
                      <a:endParaRPr sz="1400" b="1" dirty="0">
                        <a:solidFill>
                          <a:srgbClr val="4F5AA7"/>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4F5AA7"/>
                          </a:solidFill>
                          <a:latin typeface="Politica"/>
                          <a:ea typeface="Politica"/>
                          <a:cs typeface="Politica"/>
                          <a:sym typeface="Politica"/>
                        </a:rPr>
                        <a:t>5 </a:t>
                      </a:r>
                      <a:r>
                        <a:rPr sz="1400" b="0" dirty="0">
                          <a:solidFill>
                            <a:srgbClr val="4F5AA7"/>
                          </a:solidFill>
                          <a:latin typeface="Politica"/>
                          <a:ea typeface="Politica"/>
                          <a:cs typeface="Politica"/>
                          <a:sym typeface="Politica"/>
                        </a:rPr>
                        <a:t>min</a:t>
                      </a:r>
                    </a:p>
                  </a:txBody>
                  <a:tcPr marL="91425" marR="91425" marT="91425" marB="91425" horzOverflow="overflow"/>
                </a:tc>
                <a:tc>
                  <a:txBody>
                    <a:bodyPr/>
                    <a:lstStyle/>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b="0" dirty="0">
                          <a:solidFill>
                            <a:srgbClr val="4F5AA7"/>
                          </a:solidFill>
                        </a:rPr>
                        <a:t>1- </a:t>
                      </a:r>
                      <a:r>
                        <a:rPr b="0" dirty="0">
                          <a:solidFill>
                            <a:srgbClr val="4F5AA7"/>
                          </a:solidFill>
                        </a:rPr>
                        <a:t>Introduce yourself. </a:t>
                      </a:r>
                      <a:endParaRPr lang="en-US" b="0" dirty="0">
                        <a:solidFill>
                          <a:srgbClr val="4F5AA7"/>
                        </a:solidFill>
                      </a:endParaRP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b="0" dirty="0">
                          <a:solidFill>
                            <a:srgbClr val="4F5AA7"/>
                          </a:solidFill>
                        </a:rPr>
                        <a:t>2- </a:t>
                      </a:r>
                      <a:r>
                        <a:rPr b="0" dirty="0">
                          <a:solidFill>
                            <a:srgbClr val="4F5AA7"/>
                          </a:solidFill>
                        </a:rPr>
                        <a:t>Introduce students to </a:t>
                      </a:r>
                      <a:r>
                        <a:rPr lang="en-US" b="0" dirty="0">
                          <a:solidFill>
                            <a:srgbClr val="4F5AA7"/>
                          </a:solidFill>
                        </a:rPr>
                        <a:t>each other  (Ice breaking). / Start introducing the workshop through a series of questions.</a:t>
                      </a:r>
                    </a:p>
                  </a:txBody>
                  <a:tcPr marL="91425" marR="91425" marT="91425" marB="91425" horzOverflow="overflow"/>
                </a:tc>
                <a:tc>
                  <a:txBody>
                    <a:bodyPr/>
                    <a:lstStyle/>
                    <a:p>
                      <a:pPr algn="l">
                        <a:defRPr sz="1800"/>
                      </a:pPr>
                      <a:r>
                        <a:rPr sz="1400" b="0" dirty="0">
                          <a:solidFill>
                            <a:srgbClr val="4F5AA7"/>
                          </a:solidFill>
                          <a:latin typeface="Politica" panose="02000506060000020004" pitchFamily="2" charset="0"/>
                          <a:ea typeface="Lato"/>
                          <a:cs typeface="Lato"/>
                          <a:sym typeface="Lato"/>
                        </a:rPr>
                        <a:t>Computer, internet access</a:t>
                      </a:r>
                      <a:r>
                        <a:rPr lang="en-US" sz="1400" b="0" dirty="0">
                          <a:solidFill>
                            <a:srgbClr val="4F5AA7"/>
                          </a:solidFill>
                          <a:latin typeface="Politica" panose="02000506060000020004" pitchFamily="2" charset="0"/>
                          <a:ea typeface="Lato"/>
                          <a:cs typeface="Lato"/>
                          <a:sym typeface="Lato"/>
                        </a:rPr>
                        <a:t>, screen</a:t>
                      </a:r>
                      <a:endParaRPr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b="0" dirty="0">
                          <a:solidFill>
                            <a:srgbClr val="4F5AA7"/>
                          </a:solidFill>
                          <a:latin typeface="Politica"/>
                          <a:ea typeface="Politica"/>
                          <a:cs typeface="Politica"/>
                          <a:sym typeface="Politica"/>
                        </a:rPr>
                        <a:t>10 min</a:t>
                      </a:r>
                      <a:endParaRPr sz="1400" b="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1" dirty="0">
                          <a:solidFill>
                            <a:srgbClr val="4F5AA7"/>
                          </a:solidFill>
                          <a:latin typeface="Politica"/>
                          <a:ea typeface="Politica"/>
                          <a:cs typeface="Politica"/>
                          <a:sym typeface="Politica"/>
                        </a:rPr>
                        <a:t>Presentation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Who we are and our role at Studio 5.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Starting with icebreaking to get to the topic of the session.</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Arduino has its 20 anniversary.</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The purpose behind doing the Arduino days every year.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What is Arduino for.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How to defernite between MCU and Computers.</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Show some built projects using Arduino.</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Mention the needed component to build the prototype.</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Discuss each component and what it do. </a:t>
                      </a:r>
                    </a:p>
                    <a:p>
                      <a:pPr algn="l">
                        <a:defRPr sz="1800"/>
                      </a:pPr>
                      <a:endParaRPr lang="en-US" sz="1400" b="0" i="0" u="none" strike="noStrike" cap="none" spc="0" baseline="0" dirty="0">
                        <a:solidFill>
                          <a:srgbClr val="4F5AA7"/>
                        </a:solidFill>
                        <a:effectLst/>
                        <a:uFillTx/>
                        <a:latin typeface="Politica" panose="02000506060000020004" pitchFamily="2" charset="0"/>
                        <a:ea typeface="+mj-ea"/>
                        <a:cs typeface="+mj-cs"/>
                        <a:sym typeface="Arial"/>
                      </a:endParaRPr>
                    </a:p>
                  </a:txBody>
                  <a:tcPr marL="91425" marR="91425" marT="91425" marB="91425" horzOverflow="overflow"/>
                </a:tc>
                <a:tc>
                  <a:txBody>
                    <a:bodyPr/>
                    <a:lstStyle/>
                    <a:p>
                      <a:pPr algn="l">
                        <a:defRPr sz="1800"/>
                      </a:pPr>
                      <a:r>
                        <a:rPr sz="1400" b="0" dirty="0">
                          <a:solidFill>
                            <a:srgbClr val="4F5AA7"/>
                          </a:solidFill>
                          <a:latin typeface="Politica" panose="02000506060000020004" pitchFamily="2" charset="0"/>
                          <a:ea typeface="Lato"/>
                          <a:cs typeface="Lato"/>
                          <a:sym typeface="Lato"/>
                        </a:rPr>
                        <a:t>Computer, internet access</a:t>
                      </a:r>
                      <a:r>
                        <a:rPr lang="en-US" sz="1400" b="0" dirty="0">
                          <a:solidFill>
                            <a:srgbClr val="4F5AA7"/>
                          </a:solidFill>
                          <a:latin typeface="Politica" panose="02000506060000020004" pitchFamily="2" charset="0"/>
                          <a:ea typeface="Lato"/>
                          <a:cs typeface="Lato"/>
                          <a:sym typeface="Lato"/>
                        </a:rPr>
                        <a:t>, screen</a:t>
                      </a:r>
                    </a:p>
                    <a:p>
                      <a:pPr algn="l">
                        <a:defRPr sz="1800"/>
                      </a:pPr>
                      <a:endParaRPr lang="en-US" sz="1400" b="0" dirty="0">
                        <a:solidFill>
                          <a:srgbClr val="4F5AA7"/>
                        </a:solidFill>
                        <a:latin typeface="Politica" panose="02000506060000020004" pitchFamily="2" charset="0"/>
                        <a:ea typeface="Lato"/>
                        <a:cs typeface="Lato"/>
                        <a:sym typeface="Lato"/>
                      </a:endParaRPr>
                    </a:p>
                    <a:p>
                      <a:pPr algn="l">
                        <a:defRPr sz="1800"/>
                      </a:pPr>
                      <a:endParaRPr lang="en-US" sz="1400" b="0" dirty="0">
                        <a:solidFill>
                          <a:srgbClr val="4F5AA7"/>
                        </a:solidFill>
                        <a:latin typeface="Politica" panose="02000506060000020004" pitchFamily="2" charset="0"/>
                        <a:ea typeface="Lato"/>
                        <a:cs typeface="Lato"/>
                        <a:sym typeface="Lato"/>
                      </a:endParaRPr>
                    </a:p>
                    <a:p>
                      <a:pPr algn="l">
                        <a:defRPr sz="1800"/>
                      </a:pPr>
                      <a:endParaRPr lang="en-US"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3697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A5727-5FF6-6C4C-9A0A-E4AD12041209}"/>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(Pg 2)</a:t>
            </a:r>
          </a:p>
        </p:txBody>
      </p:sp>
      <p:sp>
        <p:nvSpPr>
          <p:cNvPr id="2" name="TextBox 1">
            <a:extLst>
              <a:ext uri="{FF2B5EF4-FFF2-40B4-BE49-F238E27FC236}">
                <a16:creationId xmlns:a16="http://schemas.microsoft.com/office/drawing/2014/main" id="{E190F455-2DBD-5E47-916D-7DA5A21A8D94}"/>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6" name="Google Shape;73;p14">
            <a:extLst>
              <a:ext uri="{FF2B5EF4-FFF2-40B4-BE49-F238E27FC236}">
                <a16:creationId xmlns:a16="http://schemas.microsoft.com/office/drawing/2014/main" id="{9DD8939A-FA90-4A45-B110-2DAA0B92DC60}"/>
              </a:ext>
            </a:extLst>
          </p:cNvPr>
          <p:cNvGraphicFramePr/>
          <p:nvPr>
            <p:extLst>
              <p:ext uri="{D42A27DB-BD31-4B8C-83A1-F6EECF244321}">
                <p14:modId xmlns:p14="http://schemas.microsoft.com/office/powerpoint/2010/main" val="1936437842"/>
              </p:ext>
            </p:extLst>
          </p:nvPr>
        </p:nvGraphicFramePr>
        <p:xfrm>
          <a:off x="573157" y="1649567"/>
          <a:ext cx="9623994" cy="4389030"/>
        </p:xfrm>
        <a:graphic>
          <a:graphicData uri="http://schemas.openxmlformats.org/drawingml/2006/table">
            <a:tbl>
              <a:tblPr/>
              <a:tblGrid>
                <a:gridCol w="1131794">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1" dirty="0">
                          <a:solidFill>
                            <a:srgbClr val="4F5AA7"/>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Activity</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4F5AA7"/>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1469882">
                <a:tc>
                  <a:txBody>
                    <a:bodyPr/>
                    <a:lstStyle/>
                    <a:p>
                      <a:pPr algn="l">
                        <a:defRPr sz="1800"/>
                      </a:pPr>
                      <a:r>
                        <a:rPr lang="en-US" sz="1400" dirty="0">
                          <a:solidFill>
                            <a:srgbClr val="4F5AA7"/>
                          </a:solidFill>
                          <a:latin typeface="Politica"/>
                          <a:ea typeface="Politica"/>
                          <a:cs typeface="Politica"/>
                          <a:sym typeface="Politica"/>
                        </a:rPr>
                        <a:t>40 min</a:t>
                      </a: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800" b="1" u="sng" baseline="0" dirty="0">
                          <a:solidFill>
                            <a:srgbClr val="4F5AA7"/>
                          </a:solidFill>
                          <a:latin typeface="Politica"/>
                          <a:ea typeface="Politica"/>
                          <a:cs typeface="Politica"/>
                          <a:sym typeface="Politica"/>
                        </a:rPr>
                        <a:t>Hands on : ( Step by Step)</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We will start by accessing </a:t>
                      </a:r>
                      <a:r>
                        <a:rPr lang="en-US" sz="1400" b="0" noProof="0" dirty="0" err="1">
                          <a:solidFill>
                            <a:srgbClr val="4F5AA7"/>
                          </a:solidFill>
                          <a:latin typeface="Politica"/>
                          <a:ea typeface="Politica"/>
                          <a:cs typeface="Calibri"/>
                          <a:sym typeface="Politica"/>
                        </a:rPr>
                        <a:t>Tinkercad</a:t>
                      </a:r>
                      <a:r>
                        <a:rPr lang="en-US" sz="1400" b="0" noProof="0" dirty="0">
                          <a:solidFill>
                            <a:srgbClr val="4F5AA7"/>
                          </a:solidFill>
                          <a:latin typeface="Politica"/>
                          <a:ea typeface="Politica"/>
                          <a:cs typeface="Calibri"/>
                          <a:sym typeface="Politica"/>
                        </a:rPr>
                        <a:t> platform and show participant the layout and how to navigate through the platform.</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Show the participant how to sign up and in to the platform.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Explain how to create circuits through adding component and how to connect them together.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Build the piano circuit by adding (UNO MCU, BUZZER, and LCD) and then wire them all together.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Discuss the code with the participant and how to build it.</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Try to give hand for each participant to finalize the circuit. </a:t>
                      </a:r>
                    </a:p>
                    <a:p>
                      <a:pPr marL="0" marR="0" lvl="0" indent="0" algn="l" defTabSz="914400" rtl="0" eaLnBrk="1" fontAlgn="auto" latinLnBrk="0" hangingPunct="1">
                        <a:lnSpc>
                          <a:spcPct val="100000"/>
                        </a:lnSpc>
                        <a:spcBef>
                          <a:spcPts val="0"/>
                        </a:spcBef>
                        <a:spcAft>
                          <a:spcPts val="0"/>
                        </a:spcAft>
                        <a:buClrTx/>
                        <a:buSzTx/>
                        <a:buFont typeface="+mj-lt"/>
                        <a:buNone/>
                        <a:tabLst/>
                        <a:defRPr sz="1800"/>
                      </a:pPr>
                      <a:endParaRPr lang="en-US" sz="1400" b="0" noProof="0" dirty="0">
                        <a:solidFill>
                          <a:srgbClr val="4F5AA7"/>
                        </a:solidFill>
                        <a:latin typeface="Politica" panose="02000506060000020004" pitchFamily="2" charset="0"/>
                        <a:ea typeface="Politica"/>
                        <a:cs typeface="Calibri"/>
                        <a:sym typeface="Calibri"/>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4F5AA7"/>
                          </a:solidFill>
                          <a:latin typeface="Politica" panose="02000506060000020004" pitchFamily="2" charset="0"/>
                          <a:ea typeface="Lato"/>
                          <a:cs typeface="Lato"/>
                          <a:sym typeface="Lato"/>
                        </a:rPr>
                        <a:t>Computer, internet access, screen, </a:t>
                      </a:r>
                    </a:p>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4F5AA7"/>
                        </a:solidFill>
                        <a:latin typeface="Politica" panose="02000506060000020004" pitchFamily="2" charset="0"/>
                        <a:ea typeface="Lato"/>
                        <a:cs typeface="Lato"/>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sz="1800"/>
                      </a:pPr>
                      <a:endParaRPr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598724">
                <a:tc>
                  <a:txBody>
                    <a:bodyPr/>
                    <a:lstStyle/>
                    <a:p>
                      <a:pPr algn="l">
                        <a:defRPr sz="1800"/>
                      </a:pPr>
                      <a:r>
                        <a:rPr lang="en-US" sz="1400" dirty="0">
                          <a:solidFill>
                            <a:srgbClr val="4F5AA7"/>
                          </a:solidFill>
                          <a:latin typeface="Politica"/>
                          <a:ea typeface="Politica"/>
                          <a:cs typeface="Politica"/>
                          <a:sym typeface="Politica"/>
                        </a:rPr>
                        <a:t>5 min </a:t>
                      </a: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4F5AA7"/>
                          </a:solidFill>
                          <a:latin typeface="Politica"/>
                          <a:ea typeface="Politica"/>
                          <a:cs typeface="Politica"/>
                          <a:sym typeface="Politica"/>
                        </a:rPr>
                        <a:t>Show the participant the already built prototype on PICTOBLOX which imply AI to activate the circuit. </a:t>
                      </a: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2677463817"/>
                  </a:ext>
                </a:extLst>
              </a:tr>
            </a:tbl>
          </a:graphicData>
        </a:graphic>
      </p:graphicFrame>
    </p:spTree>
    <p:extLst>
      <p:ext uri="{BB962C8B-B14F-4D97-AF65-F5344CB8AC3E}">
        <p14:creationId xmlns:p14="http://schemas.microsoft.com/office/powerpoint/2010/main" val="226518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A5727-5FF6-6C4C-9A0A-E4AD12041209}"/>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a:t>
            </a:r>
            <a:r>
              <a:rPr lang="en-US" sz="2800" b="1" err="1">
                <a:latin typeface="POLITICA-EXTRABOLD" panose="02000506060000020004" pitchFamily="2" charset="0"/>
                <a:ea typeface="GE SS TV Bold" panose="020A0503020102020204" pitchFamily="18" charset="-78"/>
                <a:cs typeface="GE SS TV Bold" panose="020A0503020102020204" pitchFamily="18" charset="-78"/>
              </a:rPr>
              <a:t>Pg</a:t>
            </a:r>
            <a:r>
              <a:rPr lang="en-US" sz="2800" b="1">
                <a:latin typeface="POLITICA-EXTRABOLD" panose="02000506060000020004" pitchFamily="2" charset="0"/>
                <a:ea typeface="GE SS TV Bold" panose="020A0503020102020204" pitchFamily="18" charset="-78"/>
                <a:cs typeface="GE SS TV Bold" panose="020A0503020102020204" pitchFamily="18" charset="-78"/>
              </a:rPr>
              <a:t> 3)</a:t>
            </a:r>
            <a:endParaRPr lang="en-US" sz="2800" b="1" dirty="0">
              <a:latin typeface="POLITICA-EXTRABOLD" panose="02000506060000020004" pitchFamily="2" charset="0"/>
              <a:ea typeface="GE SS TV Bold" panose="020A0503020102020204" pitchFamily="18" charset="-78"/>
              <a:cs typeface="GE SS TV Bold" panose="020A0503020102020204" pitchFamily="18" charset="-78"/>
            </a:endParaRPr>
          </a:p>
        </p:txBody>
      </p:sp>
      <p:sp>
        <p:nvSpPr>
          <p:cNvPr id="2" name="TextBox 1">
            <a:extLst>
              <a:ext uri="{FF2B5EF4-FFF2-40B4-BE49-F238E27FC236}">
                <a16:creationId xmlns:a16="http://schemas.microsoft.com/office/drawing/2014/main" id="{E190F455-2DBD-5E47-916D-7DA5A21A8D94}"/>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5" name="Google Shape;73;p14">
            <a:extLst>
              <a:ext uri="{FF2B5EF4-FFF2-40B4-BE49-F238E27FC236}">
                <a16:creationId xmlns:a16="http://schemas.microsoft.com/office/drawing/2014/main" id="{E195B1B9-E1B6-5F4A-BC28-5AC33881DD56}"/>
              </a:ext>
            </a:extLst>
          </p:cNvPr>
          <p:cNvGraphicFramePr/>
          <p:nvPr>
            <p:extLst>
              <p:ext uri="{D42A27DB-BD31-4B8C-83A1-F6EECF244321}">
                <p14:modId xmlns:p14="http://schemas.microsoft.com/office/powerpoint/2010/main" val="1894296717"/>
              </p:ext>
            </p:extLst>
          </p:nvPr>
        </p:nvGraphicFramePr>
        <p:xfrm>
          <a:off x="815250" y="1981230"/>
          <a:ext cx="10561500" cy="3352740"/>
        </p:xfrm>
        <a:graphic>
          <a:graphicData uri="http://schemas.openxmlformats.org/drawingml/2006/table">
            <a:tbl>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4F5AA7"/>
                          </a:solidFill>
                          <a:latin typeface="Politica"/>
                          <a:ea typeface="Politica"/>
                          <a:cs typeface="Politica"/>
                          <a:sym typeface="Politica"/>
                        </a:rPr>
                        <a:t> </a:t>
                      </a:r>
                    </a:p>
                  </a:txBody>
                  <a:tcPr marL="91425" marR="91425" marT="91425" marB="91425" horzOverflow="overflow"/>
                </a:tc>
                <a:tc>
                  <a:txBody>
                    <a:bodyPr/>
                    <a:lstStyle/>
                    <a:p>
                      <a:pPr algn="l">
                        <a:defRPr sz="1800"/>
                      </a:pPr>
                      <a:r>
                        <a:rPr lang="en-US" sz="1400" b="1" dirty="0">
                          <a:solidFill>
                            <a:srgbClr val="4F5AA7"/>
                          </a:solidFill>
                          <a:latin typeface="Politica"/>
                          <a:ea typeface="Politica"/>
                          <a:cs typeface="Politica"/>
                          <a:sym typeface="Politica"/>
                        </a:rPr>
                        <a:t>Consideration</a:t>
                      </a:r>
                      <a:endParaRPr sz="1400" b="1"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4F5AA7"/>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1469882">
                <a:tc>
                  <a:txBody>
                    <a:bodyPr/>
                    <a:lstStyle/>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342900" indent="-342900" algn="l">
                        <a:buFont typeface="+mj-lt"/>
                        <a:buAutoNum type="arabicPeriod"/>
                        <a:defRPr sz="1800"/>
                      </a:pPr>
                      <a:r>
                        <a:rPr lang="en-US" sz="1400" dirty="0" err="1">
                          <a:solidFill>
                            <a:srgbClr val="4F5AA7"/>
                          </a:solidFill>
                          <a:latin typeface="Politica"/>
                          <a:ea typeface="Politica"/>
                          <a:cs typeface="Politica"/>
                          <a:sym typeface="Politica"/>
                        </a:rPr>
                        <a:t>Tinkercad</a:t>
                      </a:r>
                      <a:r>
                        <a:rPr lang="en-US" sz="1400" dirty="0">
                          <a:solidFill>
                            <a:srgbClr val="4F5AA7"/>
                          </a:solidFill>
                          <a:latin typeface="Politica"/>
                          <a:ea typeface="Politica"/>
                          <a:cs typeface="Politica"/>
                          <a:sym typeface="Politica"/>
                        </a:rPr>
                        <a:t> is a very easy to use platform but it needs focus from the participant to use specially when it comes to wiring. </a:t>
                      </a:r>
                    </a:p>
                    <a:p>
                      <a:pPr marL="342900" indent="-342900" algn="l">
                        <a:buFont typeface="+mj-lt"/>
                        <a:buAutoNum type="arabicPeriod"/>
                        <a:defRPr sz="1800"/>
                      </a:pPr>
                      <a:endParaRPr lang="en-US" sz="1400" dirty="0">
                        <a:solidFill>
                          <a:srgbClr val="4F5AA7"/>
                        </a:solidFill>
                        <a:latin typeface="Politica"/>
                        <a:ea typeface="Politica"/>
                        <a:cs typeface="Politica"/>
                        <a:sym typeface="Politica"/>
                      </a:endParaRPr>
                    </a:p>
                    <a:p>
                      <a:pPr marL="342900" indent="-342900" algn="l">
                        <a:buFont typeface="+mj-lt"/>
                        <a:buAutoNum type="arabicPeriod"/>
                        <a:defRPr sz="1800"/>
                      </a:pPr>
                      <a:endParaRPr lang="en-US" sz="1400" dirty="0">
                        <a:solidFill>
                          <a:srgbClr val="4F5AA7"/>
                        </a:solidFill>
                        <a:latin typeface="Politica"/>
                        <a:ea typeface="Politica"/>
                        <a:cs typeface="Politica"/>
                        <a:sym typeface="Politica"/>
                      </a:endParaRPr>
                    </a:p>
                    <a:p>
                      <a:pPr marL="342900" indent="-342900" algn="l">
                        <a:buFont typeface="+mj-lt"/>
                        <a:buAutoNum type="arabicPeriod"/>
                        <a:defRPr sz="1800"/>
                      </a:pPr>
                      <a:endParaRPr lang="en-US"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endParaRPr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spTree>
    <p:extLst>
      <p:ext uri="{BB962C8B-B14F-4D97-AF65-F5344CB8AC3E}">
        <p14:creationId xmlns:p14="http://schemas.microsoft.com/office/powerpoint/2010/main" val="208782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FE82D-40E8-234C-B257-480F28C632DE}"/>
              </a:ext>
            </a:extLst>
          </p:cNvPr>
          <p:cNvSpPr txBox="1"/>
          <p:nvPr/>
        </p:nvSpPr>
        <p:spPr>
          <a:xfrm>
            <a:off x="7062952" y="3281856"/>
            <a:ext cx="4204138" cy="1015663"/>
          </a:xfrm>
          <a:prstGeom prst="rect">
            <a:avLst/>
          </a:prstGeom>
          <a:noFill/>
        </p:spPr>
        <p:txBody>
          <a:bodyPr wrap="square" rtlCol="0">
            <a:spAutoFit/>
          </a:bodyPr>
          <a:lstStyle/>
          <a:p>
            <a:pPr algn="r" rtl="1"/>
            <a:r>
              <a:rPr lang="en-US" sz="6000" b="1" dirty="0">
                <a:solidFill>
                  <a:schemeClr val="bg1"/>
                </a:solidFill>
                <a:latin typeface="Politica" panose="02000506060000020004" pitchFamily="2" charset="0"/>
                <a:ea typeface="GE SS TV Bold" panose="020A0503020102020204" pitchFamily="18" charset="-78"/>
                <a:cs typeface="GE SS TV Bold" panose="020A0503020102020204" pitchFamily="18" charset="-78"/>
              </a:rPr>
              <a:t>THANK YOU</a:t>
            </a:r>
            <a:endParaRPr lang="ar-SA" sz="6000" b="1" dirty="0">
              <a:solidFill>
                <a:schemeClr val="bg1"/>
              </a:solidFill>
              <a:latin typeface="Politica" panose="02000506060000020004" pitchFamily="2" charset="0"/>
              <a:ea typeface="GE SS TV Bold" panose="020A0503020102020204" pitchFamily="18" charset="-78"/>
              <a:cs typeface="GE SS TV Bold" panose="020A0503020102020204" pitchFamily="18" charset="-78"/>
            </a:endParaRPr>
          </a:p>
        </p:txBody>
      </p:sp>
    </p:spTree>
    <p:extLst>
      <p:ext uri="{BB962C8B-B14F-4D97-AF65-F5344CB8AC3E}">
        <p14:creationId xmlns:p14="http://schemas.microsoft.com/office/powerpoint/2010/main" val="3085608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2562</TotalTime>
  <Words>504</Words>
  <Application>Microsoft Office PowerPoint</Application>
  <PresentationFormat>Widescreen</PresentationFormat>
  <Paragraphs>76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Lato</vt:lpstr>
      <vt:lpstr>Politica</vt:lpstr>
      <vt:lpstr>POLITICA-EXTRABOLD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Zaid Abusini</cp:lastModifiedBy>
  <cp:revision>31</cp:revision>
  <dcterms:created xsi:type="dcterms:W3CDTF">2023-08-10T11:19:01Z</dcterms:created>
  <dcterms:modified xsi:type="dcterms:W3CDTF">2025-03-13T08:48:46Z</dcterms:modified>
</cp:coreProperties>
</file>