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9C9"/>
    <a:srgbClr val="B6BDEA"/>
    <a:srgbClr val="F4F4F5"/>
    <a:srgbClr val="4F5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2C414-5E8C-47B2-9E4F-E72210500F60}" v="2" dt="2025-06-01T07:20:40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id Abusini" userId="094ac0d8-3c32-4d19-8cdd-f5a50fb8084c" providerId="ADAL" clId="{780DE949-DF52-49B2-B771-06B63E5E2FDB}"/>
    <pc:docChg chg="undo custSel modSld">
      <pc:chgData name="Zaid Abusini" userId="094ac0d8-3c32-4d19-8cdd-f5a50fb8084c" providerId="ADAL" clId="{780DE949-DF52-49B2-B771-06B63E5E2FDB}" dt="2024-02-12T08:33:45.984" v="1757" actId="20577"/>
      <pc:docMkLst>
        <pc:docMk/>
      </pc:docMkLst>
      <pc:sldChg chg="modSp mod">
        <pc:chgData name="Zaid Abusini" userId="094ac0d8-3c32-4d19-8cdd-f5a50fb8084c" providerId="ADAL" clId="{780DE949-DF52-49B2-B771-06B63E5E2FDB}" dt="2024-02-12T08:28:59.973" v="1756" actId="6549"/>
        <pc:sldMkLst>
          <pc:docMk/>
          <pc:sldMk cId="1301436504" sldId="267"/>
        </pc:sldMkLst>
      </pc:sldChg>
      <pc:sldChg chg="modSp mod">
        <pc:chgData name="Zaid Abusini" userId="094ac0d8-3c32-4d19-8cdd-f5a50fb8084c" providerId="ADAL" clId="{780DE949-DF52-49B2-B771-06B63E5E2FDB}" dt="2024-02-12T08:33:45.984" v="1757" actId="20577"/>
        <pc:sldMkLst>
          <pc:docMk/>
          <pc:sldMk cId="2836977215" sldId="268"/>
        </pc:sldMkLst>
      </pc:sldChg>
      <pc:sldChg chg="modSp mod">
        <pc:chgData name="Zaid Abusini" userId="094ac0d8-3c32-4d19-8cdd-f5a50fb8084c" providerId="ADAL" clId="{780DE949-DF52-49B2-B771-06B63E5E2FDB}" dt="2024-02-12T08:24:00.163" v="1415" actId="20577"/>
        <pc:sldMkLst>
          <pc:docMk/>
          <pc:sldMk cId="2265181793" sldId="269"/>
        </pc:sldMkLst>
      </pc:sldChg>
      <pc:sldChg chg="modSp mod">
        <pc:chgData name="Zaid Abusini" userId="094ac0d8-3c32-4d19-8cdd-f5a50fb8084c" providerId="ADAL" clId="{780DE949-DF52-49B2-B771-06B63E5E2FDB}" dt="2024-02-12T08:25:26.507" v="1682" actId="20577"/>
        <pc:sldMkLst>
          <pc:docMk/>
          <pc:sldMk cId="2087824722" sldId="270"/>
        </pc:sldMkLst>
      </pc:sldChg>
    </pc:docChg>
  </pc:docChgLst>
  <pc:docChgLst>
    <pc:chgData name="Zaid Abusini" userId="094ac0d8-3c32-4d19-8cdd-f5a50fb8084c" providerId="ADAL" clId="{38C77BD5-111B-446B-90FE-4A5AFF537C67}"/>
    <pc:docChg chg="undo custSel modSld">
      <pc:chgData name="Zaid Abusini" userId="094ac0d8-3c32-4d19-8cdd-f5a50fb8084c" providerId="ADAL" clId="{38C77BD5-111B-446B-90FE-4A5AFF537C67}" dt="2023-11-16T10:23:33.989" v="4094" actId="20577"/>
      <pc:docMkLst>
        <pc:docMk/>
      </pc:docMkLst>
      <pc:sldChg chg="modSp mod">
        <pc:chgData name="Zaid Abusini" userId="094ac0d8-3c32-4d19-8cdd-f5a50fb8084c" providerId="ADAL" clId="{38C77BD5-111B-446B-90FE-4A5AFF537C67}" dt="2023-11-16T10:04:54.957" v="1666" actId="20577"/>
        <pc:sldMkLst>
          <pc:docMk/>
          <pc:sldMk cId="1301436504" sldId="267"/>
        </pc:sldMkLst>
      </pc:sldChg>
      <pc:sldChg chg="modSp mod">
        <pc:chgData name="Zaid Abusini" userId="094ac0d8-3c32-4d19-8cdd-f5a50fb8084c" providerId="ADAL" clId="{38C77BD5-111B-446B-90FE-4A5AFF537C67}" dt="2023-11-16T10:23:25.511" v="4090" actId="20577"/>
        <pc:sldMkLst>
          <pc:docMk/>
          <pc:sldMk cId="2836977215" sldId="268"/>
        </pc:sldMkLst>
      </pc:sldChg>
      <pc:sldChg chg="modSp mod">
        <pc:chgData name="Zaid Abusini" userId="094ac0d8-3c32-4d19-8cdd-f5a50fb8084c" providerId="ADAL" clId="{38C77BD5-111B-446B-90FE-4A5AFF537C67}" dt="2023-11-16T10:23:29.288" v="4092" actId="20577"/>
        <pc:sldMkLst>
          <pc:docMk/>
          <pc:sldMk cId="2265181793" sldId="269"/>
        </pc:sldMkLst>
      </pc:sldChg>
      <pc:sldChg chg="modSp mod">
        <pc:chgData name="Zaid Abusini" userId="094ac0d8-3c32-4d19-8cdd-f5a50fb8084c" providerId="ADAL" clId="{38C77BD5-111B-446B-90FE-4A5AFF537C67}" dt="2023-11-16T10:23:33.989" v="4094" actId="20577"/>
        <pc:sldMkLst>
          <pc:docMk/>
          <pc:sldMk cId="2087824722" sldId="270"/>
        </pc:sldMkLst>
      </pc:sldChg>
    </pc:docChg>
  </pc:docChgLst>
  <pc:docChgLst>
    <pc:chgData name="Zaid Abusini" userId="094ac0d8-3c32-4d19-8cdd-f5a50fb8084c" providerId="ADAL" clId="{5FE71D88-513C-459B-B39E-BED676DAE7A3}"/>
    <pc:docChg chg="undo custSel modSld">
      <pc:chgData name="Zaid Abusini" userId="094ac0d8-3c32-4d19-8cdd-f5a50fb8084c" providerId="ADAL" clId="{5FE71D88-513C-459B-B39E-BED676DAE7A3}" dt="2024-02-12T13:08:00.043" v="2034" actId="20577"/>
      <pc:docMkLst>
        <pc:docMk/>
      </pc:docMkLst>
      <pc:sldChg chg="modSp mod">
        <pc:chgData name="Zaid Abusini" userId="094ac0d8-3c32-4d19-8cdd-f5a50fb8084c" providerId="ADAL" clId="{5FE71D88-513C-459B-B39E-BED676DAE7A3}" dt="2024-02-12T13:00:47.290" v="2031" actId="20577"/>
        <pc:sldMkLst>
          <pc:docMk/>
          <pc:sldMk cId="1301436504" sldId="267"/>
        </pc:sldMkLst>
      </pc:sldChg>
      <pc:sldChg chg="modSp mod">
        <pc:chgData name="Zaid Abusini" userId="094ac0d8-3c32-4d19-8cdd-f5a50fb8084c" providerId="ADAL" clId="{5FE71D88-513C-459B-B39E-BED676DAE7A3}" dt="2024-02-12T10:23:23.051" v="1316" actId="20577"/>
        <pc:sldMkLst>
          <pc:docMk/>
          <pc:sldMk cId="2836977215" sldId="268"/>
        </pc:sldMkLst>
      </pc:sldChg>
      <pc:sldChg chg="modSp mod">
        <pc:chgData name="Zaid Abusini" userId="094ac0d8-3c32-4d19-8cdd-f5a50fb8084c" providerId="ADAL" clId="{5FE71D88-513C-459B-B39E-BED676DAE7A3}" dt="2024-02-12T13:08:00.043" v="2034" actId="20577"/>
        <pc:sldMkLst>
          <pc:docMk/>
          <pc:sldMk cId="2265181793" sldId="269"/>
        </pc:sldMkLst>
      </pc:sldChg>
      <pc:sldChg chg="modSp mod">
        <pc:chgData name="Zaid Abusini" userId="094ac0d8-3c32-4d19-8cdd-f5a50fb8084c" providerId="ADAL" clId="{5FE71D88-513C-459B-B39E-BED676DAE7A3}" dt="2024-02-12T12:55:22.091" v="2028" actId="20577"/>
        <pc:sldMkLst>
          <pc:docMk/>
          <pc:sldMk cId="2087824722" sldId="270"/>
        </pc:sldMkLst>
      </pc:sldChg>
    </pc:docChg>
  </pc:docChgLst>
  <pc:docChgLst>
    <pc:chgData name="Zaid Abusini" userId="094ac0d8-3c32-4d19-8cdd-f5a50fb8084c" providerId="ADAL" clId="{B8E2C414-5E8C-47B2-9E4F-E72210500F60}"/>
    <pc:docChg chg="undo custSel modSld">
      <pc:chgData name="Zaid Abusini" userId="094ac0d8-3c32-4d19-8cdd-f5a50fb8084c" providerId="ADAL" clId="{B8E2C414-5E8C-47B2-9E4F-E72210500F60}" dt="2025-06-12T10:21:58.613" v="2515" actId="20577"/>
      <pc:docMkLst>
        <pc:docMk/>
      </pc:docMkLst>
      <pc:sldChg chg="modSp mod">
        <pc:chgData name="Zaid Abusini" userId="094ac0d8-3c32-4d19-8cdd-f5a50fb8084c" providerId="ADAL" clId="{B8E2C414-5E8C-47B2-9E4F-E72210500F60}" dt="2025-06-12T10:21:58.613" v="2515" actId="20577"/>
        <pc:sldMkLst>
          <pc:docMk/>
          <pc:sldMk cId="1301436504" sldId="267"/>
        </pc:sldMkLst>
        <pc:spChg chg="mod">
          <ac:chgData name="Zaid Abusini" userId="094ac0d8-3c32-4d19-8cdd-f5a50fb8084c" providerId="ADAL" clId="{B8E2C414-5E8C-47B2-9E4F-E72210500F60}" dt="2025-06-01T05:50:24.071" v="2" actId="120"/>
          <ac:spMkLst>
            <pc:docMk/>
            <pc:sldMk cId="1301436504" sldId="267"/>
            <ac:spMk id="3" creationId="{458A5727-5FF6-6C4C-9A0A-E4AD12041209}"/>
          </ac:spMkLst>
        </pc:spChg>
        <pc:spChg chg="mod">
          <ac:chgData name="Zaid Abusini" userId="094ac0d8-3c32-4d19-8cdd-f5a50fb8084c" providerId="ADAL" clId="{B8E2C414-5E8C-47B2-9E4F-E72210500F60}" dt="2025-06-12T10:21:58.613" v="2515" actId="20577"/>
          <ac:spMkLst>
            <pc:docMk/>
            <pc:sldMk cId="1301436504" sldId="267"/>
            <ac:spMk id="6" creationId="{FEE3C3D4-BB2E-2048-9158-BA0A8C70E1BD}"/>
          </ac:spMkLst>
        </pc:spChg>
      </pc:sldChg>
      <pc:sldChg chg="modSp mod">
        <pc:chgData name="Zaid Abusini" userId="094ac0d8-3c32-4d19-8cdd-f5a50fb8084c" providerId="ADAL" clId="{B8E2C414-5E8C-47B2-9E4F-E72210500F60}" dt="2025-06-01T07:17:27.509" v="1746" actId="20577"/>
        <pc:sldMkLst>
          <pc:docMk/>
          <pc:sldMk cId="2836977215" sldId="268"/>
        </pc:sldMkLst>
        <pc:graphicFrameChg chg="modGraphic">
          <ac:chgData name="Zaid Abusini" userId="094ac0d8-3c32-4d19-8cdd-f5a50fb8084c" providerId="ADAL" clId="{B8E2C414-5E8C-47B2-9E4F-E72210500F60}" dt="2025-06-01T07:17:27.509" v="1746" actId="20577"/>
          <ac:graphicFrameMkLst>
            <pc:docMk/>
            <pc:sldMk cId="2836977215" sldId="268"/>
            <ac:graphicFrameMk id="5" creationId="{37F9FA1C-479A-7B4A-BC7C-866E64D7E704}"/>
          </ac:graphicFrameMkLst>
        </pc:graphicFrameChg>
      </pc:sldChg>
      <pc:sldChg chg="modSp mod">
        <pc:chgData name="Zaid Abusini" userId="094ac0d8-3c32-4d19-8cdd-f5a50fb8084c" providerId="ADAL" clId="{B8E2C414-5E8C-47B2-9E4F-E72210500F60}" dt="2025-06-01T07:22:11.467" v="2309" actId="20577"/>
        <pc:sldMkLst>
          <pc:docMk/>
          <pc:sldMk cId="2265181793" sldId="269"/>
        </pc:sldMkLst>
        <pc:graphicFrameChg chg="mod modGraphic">
          <ac:chgData name="Zaid Abusini" userId="094ac0d8-3c32-4d19-8cdd-f5a50fb8084c" providerId="ADAL" clId="{B8E2C414-5E8C-47B2-9E4F-E72210500F60}" dt="2025-06-01T07:22:11.467" v="2309" actId="20577"/>
          <ac:graphicFrameMkLst>
            <pc:docMk/>
            <pc:sldMk cId="2265181793" sldId="269"/>
            <ac:graphicFrameMk id="6" creationId="{9DD8939A-FA90-4A45-B110-2DAA0B92DC60}"/>
          </ac:graphicFrameMkLst>
        </pc:graphicFrameChg>
      </pc:sldChg>
      <pc:sldChg chg="modSp mod">
        <pc:chgData name="Zaid Abusini" userId="094ac0d8-3c32-4d19-8cdd-f5a50fb8084c" providerId="ADAL" clId="{B8E2C414-5E8C-47B2-9E4F-E72210500F60}" dt="2025-06-01T07:25:05.918" v="2505" actId="20577"/>
        <pc:sldMkLst>
          <pc:docMk/>
          <pc:sldMk cId="2087824722" sldId="270"/>
        </pc:sldMkLst>
        <pc:graphicFrameChg chg="modGraphic">
          <ac:chgData name="Zaid Abusini" userId="094ac0d8-3c32-4d19-8cdd-f5a50fb8084c" providerId="ADAL" clId="{B8E2C414-5E8C-47B2-9E4F-E72210500F60}" dt="2025-06-01T07:25:05.918" v="2505" actId="20577"/>
          <ac:graphicFrameMkLst>
            <pc:docMk/>
            <pc:sldMk cId="2087824722" sldId="270"/>
            <ac:graphicFrameMk id="5" creationId="{E195B1B9-E1B6-5F4A-BC28-5AC33881DD5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C12AE-5990-BE46-9D88-316BA7C507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673"/>
            <a:ext cx="12191996" cy="685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0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22C7-347D-A845-9A84-F9981463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BF4D-D23C-CE4E-AE38-1FA555725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4B56-4956-AB4D-B3A5-C0B27C4E6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6210B-98A0-F845-B872-8C0D09D4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7-F005-5347-B867-5E9E4DE6458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6020A-EC60-B946-A8A9-B7F3CD4A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9CFFA-7792-584B-8E50-6D2775B3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AB0-109B-CB4E-888A-23AEB86E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4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13EC-D44D-E646-99D7-0659E1C1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09338-EA36-194A-A949-2071FDBB0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D0EA3-D12F-9749-90CF-2A1DB6CEE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2AB8F-A19A-8B40-BD87-E35FB2EFE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2BF89-80D5-2C4D-B909-80CADE206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0167F-C193-FF41-84F2-B4FBE4E7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7-F005-5347-B867-5E9E4DE6458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711AA-D975-0043-9626-B817FB3D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CDD0F-66F9-0846-A905-372CA818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AB0-109B-CB4E-888A-23AEB86E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62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C4E0-FFE6-9A4C-AE27-A5E730D3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03E9E-7568-1646-B700-523C30C8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7-F005-5347-B867-5E9E4DE6458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09F1D-19FC-F849-9FDB-A7DD1036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2B52D-99E9-4D46-B7E0-87E56A9B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AB0-109B-CB4E-888A-23AEB86E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3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4E08A-2D0E-5442-8FD9-CB6E31F3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7-F005-5347-B867-5E9E4DE6458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C3514-824E-1248-8CD7-40C7F92C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080B1-D320-B842-A46B-56479985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AB0-109B-CB4E-888A-23AEB86E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6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A3B1-D1E9-194D-81C0-75963D5C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6EC7-BF7B-3741-A379-35453F70B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0456E-3C60-B746-BF72-217ED7CB0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E6436-45F9-D04B-8588-F5829BDB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7-F005-5347-B867-5E9E4DE6458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B83F9-4342-DE4C-8A7C-40368FAD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FED22-65C1-E64F-9561-14E8E52E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AB0-109B-CB4E-888A-23AEB86E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10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AAE5-9A9A-4641-A460-3E8A3C9B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5AA944-4B7D-8649-886A-EC25F545F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AEA83-39EC-134B-8F8E-CC4087F4D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1ADBA-80BF-1E4C-8786-117772C52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7-F005-5347-B867-5E9E4DE6458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29B4F-8DD2-724F-B9DC-7FCFF4ED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3AF5F-74BE-A842-840F-E05C6431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AB0-109B-CB4E-888A-23AEB86E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92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C4E76-AC60-164A-8235-3366ADAB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4E3B9-2EC6-2645-B1EE-D8B6F30CC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64325-AA3D-7342-844A-79B224A4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7-F005-5347-B867-5E9E4DE6458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4FEDA-A15C-5147-AA88-B8461277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FB097-B180-F248-AB47-37EC6200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AB0-109B-CB4E-888A-23AEB86E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48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FD7FE1-1708-3840-B986-A7283C4D9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94457-ED53-7440-97ED-1D9D0B22B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CDD2A-3296-C448-B57F-D0171C56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7-F005-5347-B867-5E9E4DE6458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7FBB6-3703-EA49-B586-8D9E4430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3C856-094E-2D4A-AC45-6A0A3CC6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AB0-109B-CB4E-888A-23AEB86E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6A8465-CCBD-8041-BEBA-90E418435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" r="2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4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6A8465-CCBD-8041-BEBA-90E418435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" r="2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8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6A8465-CCBD-8041-BEBA-90E418435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673"/>
            <a:ext cx="12191999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1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6A8465-CCBD-8041-BEBA-90E418435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673"/>
            <a:ext cx="12191998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0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6A8465-CCBD-8041-BEBA-90E418435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673"/>
            <a:ext cx="12191998" cy="68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2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6A8465-CCBD-8041-BEBA-90E418435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673"/>
            <a:ext cx="12191996" cy="68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0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C963-1B30-7D45-8BC4-449BF09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7A1F-294D-074D-AE6F-8733DFBA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2CE10-F51A-C445-BE9D-6B4143D9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7-F005-5347-B867-5E9E4DE6458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4C5FE-690A-844B-B4B7-56950C956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75355-024E-A140-B97C-1B1BA67A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AB0-109B-CB4E-888A-23AEB86E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8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33D5-B4D0-7D45-B6D6-F602DA85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5B9B9-199D-8945-8DDE-AC47378BE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5A04E-D6D0-5949-AF37-1BF1C98F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7-F005-5347-B867-5E9E4DE6458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144A8-D248-7246-9F76-A6A34FA2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A4C76-5ED3-AA4B-8953-5A27D1BB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AB0-109B-CB4E-888A-23AEB86E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A5038-4602-FA43-89EB-F13A0898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B60CC-EA3A-C148-8832-5D664C4E6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346F5-41D7-6A41-9166-524E796CA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710D7-F005-5347-B867-5E9E4DE6458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3A91D-9097-504E-851C-10B995712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AF23-DCF8-FA46-9A77-354848601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CAB0-109B-CB4E-888A-23AEB86E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6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1" r:id="rId4"/>
    <p:sldLayoutId id="2147483662" r:id="rId5"/>
    <p:sldLayoutId id="2147483663" r:id="rId6"/>
    <p:sldLayoutId id="2147483664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2C3CDA-0021-EA41-A71E-99518519F871}"/>
              </a:ext>
            </a:extLst>
          </p:cNvPr>
          <p:cNvSpPr txBox="1"/>
          <p:nvPr/>
        </p:nvSpPr>
        <p:spPr>
          <a:xfrm>
            <a:off x="7199587" y="3176751"/>
            <a:ext cx="4204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LITICA-EXTRABOLD" panose="02000506060000020004" pitchFamily="2" charset="0"/>
                <a:ea typeface="GE SS TV Bold" panose="020A0503020102020204" pitchFamily="18" charset="-78"/>
                <a:cs typeface="GE SS TV Bold" panose="020A0503020102020204" pitchFamily="18" charset="-78"/>
              </a:rPr>
              <a:t>LESSON PLAN</a:t>
            </a:r>
            <a:endParaRPr lang="ar-SA" sz="6000" b="1" dirty="0">
              <a:solidFill>
                <a:schemeClr val="bg1"/>
              </a:solidFill>
              <a:latin typeface="POLITICA-EXTRABOLD" panose="02000506060000020004" pitchFamily="2" charset="0"/>
              <a:ea typeface="GE SS TV Bold" panose="020A0503020102020204" pitchFamily="18" charset="-78"/>
              <a:cs typeface="GE SS TV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195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8A5727-5FF6-6C4C-9A0A-E4AD12041209}"/>
              </a:ext>
            </a:extLst>
          </p:cNvPr>
          <p:cNvSpPr txBox="1"/>
          <p:nvPr/>
        </p:nvSpPr>
        <p:spPr>
          <a:xfrm>
            <a:off x="243451" y="430852"/>
            <a:ext cx="807194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2800" b="1" dirty="0">
                <a:latin typeface="Tahoma"/>
                <a:ea typeface="Tahoma"/>
                <a:cs typeface="Tahoma"/>
                <a:sym typeface="Tahoma"/>
              </a:rPr>
              <a:t>Designing Soft electro </a:t>
            </a:r>
            <a:r>
              <a:rPr lang="en-US" sz="2800" b="1" dirty="0" err="1">
                <a:latin typeface="Tahoma"/>
                <a:ea typeface="Tahoma"/>
                <a:cs typeface="Tahoma"/>
                <a:sym typeface="Tahoma"/>
              </a:rPr>
              <a:t>Kharoof</a:t>
            </a:r>
            <a:endParaRPr lang="en-US" sz="28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59;p13">
            <a:extLst>
              <a:ext uri="{FF2B5EF4-FFF2-40B4-BE49-F238E27FC236}">
                <a16:creationId xmlns:a16="http://schemas.microsoft.com/office/drawing/2014/main" id="{FEE3C3D4-BB2E-2048-9158-BA0A8C70E1BD}"/>
              </a:ext>
            </a:extLst>
          </p:cNvPr>
          <p:cNvSpPr txBox="1"/>
          <p:nvPr/>
        </p:nvSpPr>
        <p:spPr>
          <a:xfrm>
            <a:off x="243451" y="806612"/>
            <a:ext cx="11044654" cy="5701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1874" tIns="121874" rIns="121874" bIns="121874" anchor="ctr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sz="1400" b="1" kern="0" dirty="0">
                <a:solidFill>
                  <a:srgbClr val="4759C9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Creativity Zone			AGE GROUP: 11-14 	EQUIPMENT: Grean mats (Protective) </a:t>
            </a:r>
          </a:p>
          <a:p>
            <a:pPr hangingPunct="0">
              <a:lnSpc>
                <a:spcPct val="150000"/>
              </a:lnSpc>
            </a:pPr>
            <a:r>
              <a:rPr lang="en-US" sz="1400" b="1" kern="0" dirty="0">
                <a:solidFill>
                  <a:srgbClr val="4759C9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MATERIALS: </a:t>
            </a:r>
            <a:r>
              <a:rPr lang="en-US" sz="1400" kern="0" dirty="0">
                <a:solidFill>
                  <a:srgbClr val="4759C9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Felt, Markers, Stencil, Scissors, Glue gun, Glue sticks, Cotton, LED, Conductive tape </a:t>
            </a:r>
            <a:br>
              <a:rPr lang="en-US" sz="1400" b="1" kern="0" dirty="0">
                <a:solidFill>
                  <a:srgbClr val="4759C9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400" b="1" kern="0" dirty="0">
                <a:solidFill>
                  <a:srgbClr val="4759C9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</a:t>
            </a:r>
            <a:r>
              <a:rPr lang="en-US" sz="1400" b="0" i="0" dirty="0">
                <a:solidFill>
                  <a:srgbClr val="4759C9"/>
                </a:solidFill>
                <a:effectLst/>
                <a:latin typeface="Politica" panose="02000506060000020004" pitchFamily="2" charset="0"/>
              </a:rPr>
              <a:t>This workshop aims toward delivering the knowledge about the soft electronics (Conductive tape and thread) and their uses in fabric, Participant will have the chance to build a (</a:t>
            </a:r>
            <a:r>
              <a:rPr lang="en-US" sz="1400" b="0" i="0" dirty="0" err="1">
                <a:solidFill>
                  <a:srgbClr val="4759C9"/>
                </a:solidFill>
                <a:effectLst/>
                <a:latin typeface="Politica" panose="02000506060000020004" pitchFamily="2" charset="0"/>
              </a:rPr>
              <a:t>Kharoof</a:t>
            </a:r>
            <a:r>
              <a:rPr lang="en-US" sz="1400" b="0" i="0" dirty="0">
                <a:solidFill>
                  <a:srgbClr val="4759C9"/>
                </a:solidFill>
                <a:effectLst/>
                <a:latin typeface="Politica" panose="02000506060000020004" pitchFamily="2" charset="0"/>
              </a:rPr>
              <a:t>) </a:t>
            </a:r>
            <a:r>
              <a:rPr lang="en-US" sz="1400" b="0" i="0">
                <a:solidFill>
                  <a:srgbClr val="4759C9"/>
                </a:solidFill>
                <a:effectLst/>
                <a:latin typeface="Politica" panose="02000506060000020004" pitchFamily="2" charset="0"/>
              </a:rPr>
              <a:t>“Sheep” </a:t>
            </a:r>
            <a:r>
              <a:rPr lang="en-US" sz="1400" b="0" i="0" dirty="0">
                <a:solidFill>
                  <a:srgbClr val="4759C9"/>
                </a:solidFill>
                <a:effectLst/>
                <a:latin typeface="Politica" panose="02000506060000020004" pitchFamily="2" charset="0"/>
              </a:rPr>
              <a:t>celebrating (EID </a:t>
            </a:r>
            <a:r>
              <a:rPr lang="en-US" sz="1400" b="0" i="0" dirty="0" err="1">
                <a:solidFill>
                  <a:srgbClr val="4759C9"/>
                </a:solidFill>
                <a:effectLst/>
                <a:latin typeface="Politica" panose="02000506060000020004" pitchFamily="2" charset="0"/>
              </a:rPr>
              <a:t>Aladha</a:t>
            </a:r>
            <a:r>
              <a:rPr lang="en-US" sz="1400" b="0" i="0" dirty="0">
                <a:solidFill>
                  <a:srgbClr val="4759C9"/>
                </a:solidFill>
                <a:effectLst/>
                <a:latin typeface="Politica" panose="02000506060000020004" pitchFamily="2" charset="0"/>
              </a:rPr>
              <a:t>) using felt fabric and they will integrate LED through connecting some conductive tape and a battery. </a:t>
            </a:r>
            <a:endParaRPr lang="en-US" sz="1400" dirty="0">
              <a:solidFill>
                <a:srgbClr val="4759C9"/>
              </a:solidFill>
              <a:latin typeface="Politica" panose="02000506060000020004" pitchFamily="2" charset="0"/>
            </a:endParaRPr>
          </a:p>
          <a:p>
            <a:pPr hangingPunct="0">
              <a:lnSpc>
                <a:spcPct val="150000"/>
              </a:lnSpc>
            </a:pPr>
            <a:endParaRPr lang="en-US" sz="1400" b="1" kern="0" dirty="0">
              <a:solidFill>
                <a:srgbClr val="4759C9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hangingPunct="0">
              <a:lnSpc>
                <a:spcPct val="150000"/>
              </a:lnSpc>
            </a:pPr>
            <a:r>
              <a:rPr lang="en-US" sz="1400" b="1" kern="0" dirty="0">
                <a:solidFill>
                  <a:srgbClr val="4759C9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ENGINEERING DESIGN CHALLENGE: </a:t>
            </a:r>
            <a:endParaRPr lang="en-US" sz="1400" b="1" kern="0" dirty="0">
              <a:solidFill>
                <a:srgbClr val="4759C9"/>
              </a:solidFill>
              <a:latin typeface="Politica" panose="02000506060000020004" pitchFamily="2" charset="0"/>
              <a:cs typeface="Arial"/>
              <a:sym typeface="Lato"/>
            </a:endParaR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1400" b="0" i="0" dirty="0">
                <a:solidFill>
                  <a:srgbClr val="4759C9"/>
                </a:solidFill>
                <a:effectLst/>
                <a:latin typeface="Politica" panose="02000506060000020004" pitchFamily="2" charset="0"/>
              </a:rPr>
              <a:t>Nsser is a teacher in the teen hub he has a request from his management to design a </a:t>
            </a:r>
            <a:r>
              <a:rPr lang="en-US" sz="1400" b="0" i="0" dirty="0" err="1">
                <a:solidFill>
                  <a:srgbClr val="4759C9"/>
                </a:solidFill>
                <a:effectLst/>
                <a:latin typeface="Politica" panose="02000506060000020004" pitchFamily="2" charset="0"/>
              </a:rPr>
              <a:t>kharoof</a:t>
            </a:r>
            <a:r>
              <a:rPr lang="en-US" sz="1400" b="0" i="0" dirty="0">
                <a:solidFill>
                  <a:srgbClr val="4759C9"/>
                </a:solidFill>
                <a:effectLst/>
                <a:latin typeface="Politica" panose="02000506060000020004" pitchFamily="2" charset="0"/>
              </a:rPr>
              <a:t> to celebrate the EID, he had different Ideas but at the end he settled on one (creating a Fluffy </a:t>
            </a:r>
            <a:r>
              <a:rPr lang="en-US" sz="1400" b="0" i="0" dirty="0" err="1">
                <a:solidFill>
                  <a:srgbClr val="4759C9"/>
                </a:solidFill>
                <a:effectLst/>
                <a:latin typeface="Politica" panose="02000506060000020004" pitchFamily="2" charset="0"/>
              </a:rPr>
              <a:t>kharoof</a:t>
            </a:r>
            <a:r>
              <a:rPr lang="en-US" sz="1400" b="0" i="0" dirty="0">
                <a:solidFill>
                  <a:srgbClr val="4759C9"/>
                </a:solidFill>
                <a:effectLst/>
                <a:latin typeface="Politica" panose="02000506060000020004" pitchFamily="2" charset="0"/>
              </a:rPr>
              <a:t> and he want to integrate an LED with it) our role is to help him in building the </a:t>
            </a:r>
            <a:r>
              <a:rPr lang="en-US" sz="1400" b="0" i="0" dirty="0" err="1">
                <a:solidFill>
                  <a:srgbClr val="4759C9"/>
                </a:solidFill>
                <a:effectLst/>
                <a:latin typeface="Politica" panose="02000506060000020004" pitchFamily="2" charset="0"/>
              </a:rPr>
              <a:t>kharoof</a:t>
            </a:r>
            <a:r>
              <a:rPr lang="en-US" sz="1400" b="0" i="0" dirty="0">
                <a:solidFill>
                  <a:srgbClr val="4759C9"/>
                </a:solidFill>
                <a:effectLst/>
                <a:latin typeface="Politica" panose="02000506060000020004" pitchFamily="2" charset="0"/>
              </a:rPr>
              <a:t> and integrate the LED with it.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br>
              <a:rPr lang="en-US" sz="1400" kern="0" dirty="0">
                <a:solidFill>
                  <a:srgbClr val="4759C9"/>
                </a:solidFill>
                <a:latin typeface="Politica" panose="02000506060000020004" pitchFamily="2" charset="0"/>
                <a:cs typeface="Arial"/>
                <a:sym typeface="Arial"/>
              </a:rPr>
            </a:br>
            <a:r>
              <a:rPr lang="en-US" sz="1400" b="1" kern="0" dirty="0">
                <a:solidFill>
                  <a:srgbClr val="4759C9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400" b="1" kern="0" dirty="0">
                <a:solidFill>
                  <a:srgbClr val="4759C9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400" kern="0" dirty="0">
                <a:solidFill>
                  <a:srgbClr val="4759C9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400" kern="0" dirty="0">
              <a:solidFill>
                <a:srgbClr val="4759C9"/>
              </a:solidFill>
              <a:latin typeface="Politica" panose="02000506060000020004" pitchFamily="2" charset="0"/>
              <a:cs typeface="Arial"/>
              <a:sym typeface="Arial"/>
            </a:endParaRPr>
          </a:p>
          <a:p>
            <a:pPr marL="457200" indent="-317500" hangingPunct="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400" kern="0" dirty="0">
                <a:solidFill>
                  <a:srgbClr val="4759C9"/>
                </a:solidFill>
                <a:latin typeface="Politica" panose="02000506060000020004" pitchFamily="2" charset="0"/>
                <a:cs typeface="Arial"/>
                <a:sym typeface="Lato"/>
              </a:rPr>
              <a:t>Understand what is wearable technology.</a:t>
            </a:r>
          </a:p>
          <a:p>
            <a:pPr marL="457200" indent="-317500" hangingPunct="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400" kern="0" dirty="0">
                <a:solidFill>
                  <a:srgbClr val="4759C9"/>
                </a:solidFill>
                <a:latin typeface="Politica" panose="02000506060000020004" pitchFamily="2" charset="0"/>
                <a:cs typeface="Arial"/>
                <a:sym typeface="Lato"/>
              </a:rPr>
              <a:t>Distinguish the difference between the E-textile and the wearable technology. </a:t>
            </a:r>
          </a:p>
          <a:p>
            <a:pPr marL="457200" indent="-317500" hangingPunct="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400" kern="0" dirty="0">
                <a:solidFill>
                  <a:srgbClr val="4759C9"/>
                </a:solidFill>
                <a:latin typeface="Politica" panose="02000506060000020004" pitchFamily="2" charset="0"/>
                <a:cs typeface="Arial"/>
                <a:sym typeface="Lato"/>
              </a:rPr>
              <a:t>Know the flex conductive materials they can use ( conductive tape, thread).</a:t>
            </a:r>
          </a:p>
          <a:p>
            <a:pPr marL="457200" indent="-317500" hangingPunct="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400" kern="0" dirty="0">
                <a:solidFill>
                  <a:srgbClr val="4759C9"/>
                </a:solidFill>
                <a:latin typeface="Politica" panose="02000506060000020004" pitchFamily="2" charset="0"/>
                <a:cs typeface="Arial"/>
                <a:sym typeface="Lato"/>
              </a:rPr>
              <a:t>How to trace a stencil and build a 3D object from 2D structure. </a:t>
            </a:r>
          </a:p>
        </p:txBody>
      </p:sp>
    </p:spTree>
    <p:extLst>
      <p:ext uri="{BB962C8B-B14F-4D97-AF65-F5344CB8AC3E}">
        <p14:creationId xmlns:p14="http://schemas.microsoft.com/office/powerpoint/2010/main" val="130143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8A5727-5FF6-6C4C-9A0A-E4AD12041209}"/>
              </a:ext>
            </a:extLst>
          </p:cNvPr>
          <p:cNvSpPr txBox="1"/>
          <p:nvPr/>
        </p:nvSpPr>
        <p:spPr>
          <a:xfrm>
            <a:off x="243451" y="430852"/>
            <a:ext cx="807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OLITICA-EXTRABOLD" panose="02000506060000020004" pitchFamily="2" charset="0"/>
                <a:ea typeface="GE SS TV Bold" panose="020A0503020102020204" pitchFamily="18" charset="-78"/>
                <a:cs typeface="GE SS TV Bold" panose="020A0503020102020204" pitchFamily="18" charset="-78"/>
              </a:rPr>
              <a:t> LESSON PLAN (Pg 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0F455-2DBD-5E47-916D-7DA5A21A8D94}"/>
              </a:ext>
            </a:extLst>
          </p:cNvPr>
          <p:cNvSpPr txBox="1"/>
          <p:nvPr/>
        </p:nvSpPr>
        <p:spPr>
          <a:xfrm>
            <a:off x="795130" y="1500809"/>
            <a:ext cx="10823713" cy="431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Google Shape;73;p14">
            <a:extLst>
              <a:ext uri="{FF2B5EF4-FFF2-40B4-BE49-F238E27FC236}">
                <a16:creationId xmlns:a16="http://schemas.microsoft.com/office/drawing/2014/main" id="{37F9FA1C-479A-7B4A-BC7C-866E64D7E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525479"/>
              </p:ext>
            </p:extLst>
          </p:nvPr>
        </p:nvGraphicFramePr>
        <p:xfrm>
          <a:off x="1178070" y="1783125"/>
          <a:ext cx="9624375" cy="4175670"/>
        </p:xfrm>
        <a:graphic>
          <a:graphicData uri="http://schemas.openxmlformats.org/drawingml/2006/table">
            <a:tbl>
              <a:tblPr/>
              <a:tblGrid>
                <a:gridCol w="113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  <a:r>
                        <a:rPr lang="en-US" sz="1400" b="1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/requirements </a:t>
                      </a:r>
                      <a:endParaRPr sz="1400" b="1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 </a:t>
                      </a:r>
                      <a:r>
                        <a:rPr sz="1400" b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min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b="0" dirty="0">
                          <a:solidFill>
                            <a:srgbClr val="4F5AA7"/>
                          </a:solidFill>
                        </a:rPr>
                        <a:t>1- </a:t>
                      </a:r>
                      <a:r>
                        <a:rPr b="0" dirty="0">
                          <a:solidFill>
                            <a:srgbClr val="4F5AA7"/>
                          </a:solidFill>
                        </a:rPr>
                        <a:t>Introduce yourself. </a:t>
                      </a:r>
                      <a:endParaRPr lang="en-US" b="0" dirty="0">
                        <a:solidFill>
                          <a:srgbClr val="4F5AA7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b="0" dirty="0">
                          <a:solidFill>
                            <a:srgbClr val="4F5AA7"/>
                          </a:solidFill>
                        </a:rPr>
                        <a:t>2- </a:t>
                      </a:r>
                      <a:r>
                        <a:rPr b="0" dirty="0">
                          <a:solidFill>
                            <a:srgbClr val="4F5AA7"/>
                          </a:solidFill>
                        </a:rPr>
                        <a:t>Introduce students to </a:t>
                      </a:r>
                      <a:r>
                        <a:rPr lang="en-US" b="0" dirty="0">
                          <a:solidFill>
                            <a:srgbClr val="4F5AA7"/>
                          </a:solidFill>
                        </a:rPr>
                        <a:t>each other  (Ice breaking). / Start introducing the workshop through a series of questions.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0" dirty="0">
                          <a:solidFill>
                            <a:srgbClr val="4F5AA7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</a:t>
                      </a:r>
                      <a:r>
                        <a:rPr lang="en-US" sz="1400" b="0" dirty="0">
                          <a:solidFill>
                            <a:srgbClr val="4F5AA7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, screen</a:t>
                      </a:r>
                      <a:endParaRPr sz="1400" b="0" dirty="0">
                        <a:solidFill>
                          <a:srgbClr val="4F5AA7"/>
                        </a:solidFill>
                        <a:latin typeface="Politica" panose="02000506060000020004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15 min</a:t>
                      </a:r>
                      <a:endParaRPr sz="1400" b="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0" i="0" u="none" strike="noStrike" cap="none" spc="0" baseline="0" dirty="0">
                          <a:solidFill>
                            <a:srgbClr val="4F5AA7"/>
                          </a:solidFill>
                          <a:effectLst/>
                          <a:uFillTx/>
                          <a:latin typeface="Politica" panose="02000506060000020004" pitchFamily="2" charset="0"/>
                          <a:ea typeface="+mj-ea"/>
                          <a:cs typeface="+mj-cs"/>
                          <a:sym typeface="Arial"/>
                        </a:rPr>
                        <a:t>1- Who we are and our role at Studio 5. 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0" i="0" u="none" strike="noStrike" cap="none" spc="0" baseline="0" dirty="0">
                          <a:solidFill>
                            <a:srgbClr val="4F5AA7"/>
                          </a:solidFill>
                          <a:effectLst/>
                          <a:uFillTx/>
                          <a:latin typeface="Politica" panose="02000506060000020004" pitchFamily="2" charset="0"/>
                          <a:ea typeface="+mj-ea"/>
                          <a:cs typeface="+mj-cs"/>
                          <a:sym typeface="Arial"/>
                        </a:rPr>
                        <a:t>2- Introduce the team and the zones of studio 5 and what is studio 5 is about as a fabrication laboratory.</a:t>
                      </a:r>
                      <a:br>
                        <a:rPr lang="en-US" sz="1400" b="0" i="0" u="none" strike="noStrike" cap="none" spc="0" baseline="0" dirty="0">
                          <a:solidFill>
                            <a:srgbClr val="4F5AA7"/>
                          </a:solidFill>
                          <a:effectLst/>
                          <a:uFillTx/>
                          <a:latin typeface="Politica" panose="02000506060000020004" pitchFamily="2" charset="0"/>
                          <a:ea typeface="+mj-ea"/>
                          <a:cs typeface="+mj-cs"/>
                          <a:sym typeface="Arial"/>
                        </a:rPr>
                      </a:br>
                      <a:r>
                        <a:rPr lang="en-US" sz="1400" b="0" i="0" u="none" strike="noStrike" cap="none" spc="0" baseline="0" dirty="0">
                          <a:solidFill>
                            <a:srgbClr val="4F5AA7"/>
                          </a:solidFill>
                          <a:effectLst/>
                          <a:uFillTx/>
                          <a:latin typeface="Politica" panose="02000506060000020004" pitchFamily="2" charset="0"/>
                          <a:ea typeface="+mj-ea"/>
                          <a:cs typeface="+mj-cs"/>
                          <a:sym typeface="Arial"/>
                        </a:rPr>
                        <a:t>3- Series of question to introduce the topic we are about to explain.</a:t>
                      </a:r>
                      <a:br>
                        <a:rPr lang="en-US" sz="1400" b="0" i="0" u="none" strike="noStrike" cap="none" spc="0" baseline="0" dirty="0">
                          <a:solidFill>
                            <a:srgbClr val="4F5AA7"/>
                          </a:solidFill>
                          <a:effectLst/>
                          <a:uFillTx/>
                          <a:latin typeface="Politica" panose="02000506060000020004" pitchFamily="2" charset="0"/>
                          <a:ea typeface="+mj-ea"/>
                          <a:cs typeface="+mj-cs"/>
                          <a:sym typeface="Arial"/>
                        </a:rPr>
                      </a:br>
                      <a:r>
                        <a:rPr lang="en-US" sz="1400" b="0" i="0" u="none" strike="noStrike" cap="none" spc="0" baseline="0" dirty="0">
                          <a:solidFill>
                            <a:srgbClr val="4F5AA7"/>
                          </a:solidFill>
                          <a:effectLst/>
                          <a:uFillTx/>
                          <a:latin typeface="Politica" panose="02000506060000020004" pitchFamily="2" charset="0"/>
                          <a:ea typeface="+mj-ea"/>
                          <a:cs typeface="+mj-cs"/>
                          <a:sym typeface="Arial"/>
                        </a:rPr>
                        <a:t>4- Explain what is Wearable technology.</a:t>
                      </a:r>
                      <a:br>
                        <a:rPr lang="en-US" sz="1400" b="0" i="0" u="none" strike="noStrike" cap="none" spc="0" baseline="0" dirty="0">
                          <a:solidFill>
                            <a:srgbClr val="4F5AA7"/>
                          </a:solidFill>
                          <a:effectLst/>
                          <a:uFillTx/>
                          <a:latin typeface="Politica" panose="02000506060000020004" pitchFamily="2" charset="0"/>
                          <a:ea typeface="+mj-ea"/>
                          <a:cs typeface="+mj-cs"/>
                          <a:sym typeface="Arial"/>
                        </a:rPr>
                      </a:br>
                      <a:r>
                        <a:rPr lang="en-US" sz="1400" b="0" i="0" u="none" strike="noStrike" cap="none" spc="0" baseline="0" dirty="0">
                          <a:solidFill>
                            <a:srgbClr val="4F5AA7"/>
                          </a:solidFill>
                          <a:effectLst/>
                          <a:uFillTx/>
                          <a:latin typeface="Politica" panose="02000506060000020004" pitchFamily="2" charset="0"/>
                          <a:ea typeface="+mj-ea"/>
                          <a:cs typeface="+mj-cs"/>
                          <a:sym typeface="Arial"/>
                        </a:rPr>
                        <a:t>5- Examples about the wearables.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0" i="0" u="none" strike="noStrike" cap="none" spc="0" baseline="0" dirty="0">
                          <a:solidFill>
                            <a:srgbClr val="4F5AA7"/>
                          </a:solidFill>
                          <a:effectLst/>
                          <a:uFillTx/>
                          <a:latin typeface="Politica" panose="02000506060000020004" pitchFamily="2" charset="0"/>
                          <a:ea typeface="+mj-ea"/>
                          <a:cs typeface="+mj-cs"/>
                          <a:sym typeface="Arial"/>
                        </a:rPr>
                        <a:t>6- Discuss what is E-textile.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0" i="0" u="none" strike="noStrike" cap="none" spc="0" baseline="0" dirty="0">
                          <a:solidFill>
                            <a:srgbClr val="4F5AA7"/>
                          </a:solidFill>
                          <a:effectLst/>
                          <a:uFillTx/>
                          <a:latin typeface="Politica" panose="02000506060000020004" pitchFamily="2" charset="0"/>
                          <a:ea typeface="+mj-ea"/>
                          <a:cs typeface="+mj-cs"/>
                          <a:sym typeface="Arial"/>
                        </a:rPr>
                        <a:t>7- Explain the difference between E-textile and wearable technology.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0" i="0" u="none" strike="noStrike" cap="none" spc="0" baseline="0" dirty="0">
                          <a:solidFill>
                            <a:srgbClr val="4F5AA7"/>
                          </a:solidFill>
                          <a:effectLst/>
                          <a:uFillTx/>
                          <a:latin typeface="Politica" panose="02000506060000020004" pitchFamily="2" charset="0"/>
                          <a:ea typeface="+mj-ea"/>
                          <a:cs typeface="+mj-cs"/>
                          <a:sym typeface="Arial"/>
                        </a:rPr>
                        <a:t>8- Explain the difference between conductive thread and conductive tape.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0" i="0" u="none" strike="noStrike" cap="none" spc="0" baseline="0" dirty="0">
                          <a:solidFill>
                            <a:srgbClr val="4F5AA7"/>
                          </a:solidFill>
                          <a:effectLst/>
                          <a:uFillTx/>
                          <a:latin typeface="Politica" panose="02000506060000020004" pitchFamily="2" charset="0"/>
                          <a:ea typeface="+mj-ea"/>
                          <a:cs typeface="+mj-cs"/>
                          <a:sym typeface="Arial"/>
                        </a:rPr>
                        <a:t>9- Describe circuits and what is meant for a circuit with a switch and not. </a:t>
                      </a:r>
                      <a:endParaRPr lang="en-US" sz="1400" b="0" dirty="0">
                        <a:solidFill>
                          <a:srgbClr val="4F5AA7"/>
                        </a:solidFill>
                        <a:latin typeface="Politica" panose="02000506060000020004" pitchFamily="2" charset="0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sz="1400" b="1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0" dirty="0">
                          <a:solidFill>
                            <a:srgbClr val="4F5AA7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</a:t>
                      </a:r>
                      <a:r>
                        <a:rPr lang="en-US" sz="1400" b="0" dirty="0">
                          <a:solidFill>
                            <a:srgbClr val="4F5AA7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, screen</a:t>
                      </a:r>
                      <a:endParaRPr sz="1400" b="0" dirty="0">
                        <a:solidFill>
                          <a:srgbClr val="4F5AA7"/>
                        </a:solidFill>
                        <a:latin typeface="Politica" panose="02000506060000020004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97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8A5727-5FF6-6C4C-9A0A-E4AD12041209}"/>
              </a:ext>
            </a:extLst>
          </p:cNvPr>
          <p:cNvSpPr txBox="1"/>
          <p:nvPr/>
        </p:nvSpPr>
        <p:spPr>
          <a:xfrm>
            <a:off x="243451" y="430852"/>
            <a:ext cx="807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OLITICA-EXTRABOLD" panose="02000506060000020004" pitchFamily="2" charset="0"/>
                <a:ea typeface="GE SS TV Bold" panose="020A0503020102020204" pitchFamily="18" charset="-78"/>
                <a:cs typeface="GE SS TV Bold" panose="020A0503020102020204" pitchFamily="18" charset="-78"/>
              </a:rPr>
              <a:t> LESSON PLAN (Pg 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0F455-2DBD-5E47-916D-7DA5A21A8D94}"/>
              </a:ext>
            </a:extLst>
          </p:cNvPr>
          <p:cNvSpPr txBox="1"/>
          <p:nvPr/>
        </p:nvSpPr>
        <p:spPr>
          <a:xfrm>
            <a:off x="795130" y="1500809"/>
            <a:ext cx="10823713" cy="431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Google Shape;73;p14">
            <a:extLst>
              <a:ext uri="{FF2B5EF4-FFF2-40B4-BE49-F238E27FC236}">
                <a16:creationId xmlns:a16="http://schemas.microsoft.com/office/drawing/2014/main" id="{9DD8939A-FA90-4A45-B110-2DAA0B92D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597158"/>
              </p:ext>
            </p:extLst>
          </p:nvPr>
        </p:nvGraphicFramePr>
        <p:xfrm>
          <a:off x="573157" y="1649567"/>
          <a:ext cx="9623994" cy="4449990"/>
        </p:xfrm>
        <a:graphic>
          <a:graphicData uri="http://schemas.openxmlformats.org/drawingml/2006/table">
            <a:tbl>
              <a:tblPr/>
              <a:tblGrid>
                <a:gridCol w="1131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b="1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Materials/requirements 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988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85 min</a:t>
                      </a: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800" b="1" u="sng" baseline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Hands on : ( Step by Step)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en-US" sz="1400" b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We will start by giving a brief about each component we are going to use.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en-US" sz="1400" b="0" noProof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Calibri"/>
                          <a:sym typeface="Politica"/>
                        </a:rPr>
                        <a:t>We will show the participant what they need to do step by step.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en-US" sz="1400" b="0" noProof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Calibri"/>
                          <a:sym typeface="Politica"/>
                        </a:rPr>
                        <a:t>Choosing the felt colors they need ( 1 A4, 3 A6).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en-US" sz="1400" b="0" noProof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Calibri"/>
                          <a:sym typeface="Politica"/>
                        </a:rPr>
                        <a:t>Tracing the stencil.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en-US" sz="1400" b="0" noProof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Calibri"/>
                          <a:sym typeface="Politica"/>
                        </a:rPr>
                        <a:t>Cut the fabric.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en-US" sz="1400" b="0" noProof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Calibri"/>
                          <a:sym typeface="Politica"/>
                        </a:rPr>
                        <a:t>Prepare the LED circuit.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en-US" sz="1400" b="0" noProof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Calibri"/>
                          <a:sym typeface="Politica"/>
                        </a:rPr>
                        <a:t>Prepare the body ( </a:t>
                      </a:r>
                      <a:r>
                        <a:rPr lang="en-US" sz="1400" b="0" noProof="0" dirty="0" err="1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Calibri"/>
                          <a:sym typeface="Politica"/>
                        </a:rPr>
                        <a:t>Flufy</a:t>
                      </a:r>
                      <a:r>
                        <a:rPr lang="en-US" sz="1400" b="0" noProof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Calibri"/>
                          <a:sym typeface="Politica"/>
                        </a:rPr>
                        <a:t> ).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en-US" sz="1400" b="0" noProof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Calibri"/>
                          <a:sym typeface="Politica"/>
                        </a:rPr>
                        <a:t>Glue the face on the body.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en-US" sz="1400" b="0" noProof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Calibri"/>
                          <a:sym typeface="Politica"/>
                        </a:rPr>
                        <a:t>Glue the ears.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en-US" sz="1400" b="0" noProof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Calibri"/>
                          <a:sym typeface="Politica"/>
                        </a:rPr>
                        <a:t>Glue the </a:t>
                      </a:r>
                      <a:r>
                        <a:rPr lang="en-US" sz="1400" b="0" noProof="0" dirty="0" err="1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Calibri"/>
                          <a:sym typeface="Politica"/>
                        </a:rPr>
                        <a:t>eys</a:t>
                      </a:r>
                      <a:r>
                        <a:rPr lang="en-US" sz="1400" b="0" noProof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Calibri"/>
                          <a:sym typeface="Politica"/>
                        </a:rPr>
                        <a:t> 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en-US" sz="1400" b="0" noProof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Calibri"/>
                          <a:sym typeface="Politica"/>
                        </a:rPr>
                        <a:t>Glue the hair 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 sz="1800"/>
                      </a:pPr>
                      <a:r>
                        <a:rPr lang="en-US" sz="1400" b="0" noProof="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Calibri"/>
                          <a:sym typeface="Politica"/>
                        </a:rPr>
                        <a:t>Glue the Legs.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 sz="1800"/>
                      </a:pPr>
                      <a:endParaRPr lang="en-US" sz="1400" b="0" noProof="0" dirty="0">
                        <a:solidFill>
                          <a:srgbClr val="4F5AA7"/>
                        </a:solidFill>
                        <a:latin typeface="Politica" panose="02000506060000020004" pitchFamily="2" charset="0"/>
                        <a:ea typeface="Politica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4F5AA7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Green matts.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 panose="02000506060000020004" pitchFamily="2" charset="0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4F5AA7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Materials: </a:t>
                      </a:r>
                      <a:r>
                        <a:rPr lang="en-US" sz="1400" kern="0" dirty="0">
                          <a:solidFill>
                            <a:srgbClr val="4759C9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Felt, Markers, Stencil, Scissors, Glue gun, Glue sticks, Cotton, LED, Conductive tape</a:t>
                      </a:r>
                      <a:r>
                        <a:rPr lang="en-US" sz="1400" dirty="0">
                          <a:solidFill>
                            <a:srgbClr val="4F5AA7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.</a:t>
                      </a:r>
                      <a:endParaRPr sz="1400" dirty="0">
                        <a:solidFill>
                          <a:srgbClr val="4F5AA7"/>
                        </a:solidFill>
                        <a:latin typeface="Politica" panose="02000506060000020004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5987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15 min </a:t>
                      </a:r>
                      <a:endParaRPr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Ask the participant to customize the final </a:t>
                      </a:r>
                      <a:r>
                        <a:rPr lang="en-US" sz="1400" dirty="0" err="1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Kharoof</a:t>
                      </a:r>
                      <a:r>
                        <a:rPr lang="en-US" sz="140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they built by coloring it and adding text. </a:t>
                      </a:r>
                      <a:endParaRPr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 panose="02000506060000020004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18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8A5727-5FF6-6C4C-9A0A-E4AD12041209}"/>
              </a:ext>
            </a:extLst>
          </p:cNvPr>
          <p:cNvSpPr txBox="1"/>
          <p:nvPr/>
        </p:nvSpPr>
        <p:spPr>
          <a:xfrm>
            <a:off x="243451" y="430852"/>
            <a:ext cx="807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OLITICA-EXTRABOLD" panose="02000506060000020004" pitchFamily="2" charset="0"/>
                <a:ea typeface="GE SS TV Bold" panose="020A0503020102020204" pitchFamily="18" charset="-78"/>
                <a:cs typeface="GE SS TV Bold" panose="020A0503020102020204" pitchFamily="18" charset="-78"/>
              </a:rPr>
              <a:t> LESSON PLAN (</a:t>
            </a:r>
            <a:r>
              <a:rPr lang="en-US" sz="2800" b="1" err="1">
                <a:latin typeface="POLITICA-EXTRABOLD" panose="02000506060000020004" pitchFamily="2" charset="0"/>
                <a:ea typeface="GE SS TV Bold" panose="020A0503020102020204" pitchFamily="18" charset="-78"/>
                <a:cs typeface="GE SS TV Bold" panose="020A0503020102020204" pitchFamily="18" charset="-78"/>
              </a:rPr>
              <a:t>Pg</a:t>
            </a:r>
            <a:r>
              <a:rPr lang="en-US" sz="2800" b="1">
                <a:latin typeface="POLITICA-EXTRABOLD" panose="02000506060000020004" pitchFamily="2" charset="0"/>
                <a:ea typeface="GE SS TV Bold" panose="020A0503020102020204" pitchFamily="18" charset="-78"/>
                <a:cs typeface="GE SS TV Bold" panose="020A0503020102020204" pitchFamily="18" charset="-78"/>
              </a:rPr>
              <a:t> 3)</a:t>
            </a:r>
            <a:endParaRPr lang="en-US" sz="2800" b="1" dirty="0">
              <a:latin typeface="POLITICA-EXTRABOLD" panose="02000506060000020004" pitchFamily="2" charset="0"/>
              <a:ea typeface="GE SS TV Bold" panose="020A0503020102020204" pitchFamily="18" charset="-78"/>
              <a:cs typeface="GE SS TV Bold" panose="020A0503020102020204" pitchFamily="18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0F455-2DBD-5E47-916D-7DA5A21A8D94}"/>
              </a:ext>
            </a:extLst>
          </p:cNvPr>
          <p:cNvSpPr txBox="1"/>
          <p:nvPr/>
        </p:nvSpPr>
        <p:spPr>
          <a:xfrm>
            <a:off x="795130" y="1500809"/>
            <a:ext cx="10823713" cy="431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Google Shape;73;p14">
            <a:extLst>
              <a:ext uri="{FF2B5EF4-FFF2-40B4-BE49-F238E27FC236}">
                <a16:creationId xmlns:a16="http://schemas.microsoft.com/office/drawing/2014/main" id="{E195B1B9-E1B6-5F4A-BC28-5AC33881D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335668"/>
              </p:ext>
            </p:extLst>
          </p:nvPr>
        </p:nvGraphicFramePr>
        <p:xfrm>
          <a:off x="815250" y="1981230"/>
          <a:ext cx="10561500" cy="3352740"/>
        </p:xfrm>
        <a:graphic>
          <a:graphicData uri="http://schemas.openxmlformats.org/drawingml/2006/table">
            <a:tbl>
              <a:tblPr/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Consideration</a:t>
                      </a:r>
                      <a:endParaRPr sz="1400" b="1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b="1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Materials/requirements 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988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  <a:defRPr sz="1800"/>
                      </a:pPr>
                      <a:r>
                        <a:rPr lang="en-US" sz="140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Make sure to help the student while cutting the fabric.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  <a:defRPr sz="1800"/>
                      </a:pPr>
                      <a:r>
                        <a:rPr lang="en-US" sz="140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Consider helping the student in glue gun part.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  <a:defRPr sz="1800"/>
                      </a:pPr>
                      <a:r>
                        <a:rPr lang="en-US" sz="1400" dirty="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Help the student in the </a:t>
                      </a:r>
                      <a:r>
                        <a:rPr lang="en-US" sz="1400">
                          <a:solidFill>
                            <a:srgbClr val="4F5AA7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cotton felling part.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  <a:defRPr sz="1800"/>
                      </a:pPr>
                      <a:endParaRPr lang="en-US" sz="1400" dirty="0">
                        <a:solidFill>
                          <a:srgbClr val="4F5AA7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sz="1400" dirty="0">
                        <a:solidFill>
                          <a:srgbClr val="4F5AA7"/>
                        </a:solidFill>
                        <a:latin typeface="Politica" panose="02000506060000020004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82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AFE82D-40E8-234C-B257-480F28C632DE}"/>
              </a:ext>
            </a:extLst>
          </p:cNvPr>
          <p:cNvSpPr txBox="1"/>
          <p:nvPr/>
        </p:nvSpPr>
        <p:spPr>
          <a:xfrm>
            <a:off x="7062952" y="3281856"/>
            <a:ext cx="4204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6000" b="1" dirty="0">
                <a:solidFill>
                  <a:schemeClr val="bg1"/>
                </a:solidFill>
                <a:latin typeface="Politica" panose="02000506060000020004" pitchFamily="2" charset="0"/>
                <a:ea typeface="GE SS TV Bold" panose="020A0503020102020204" pitchFamily="18" charset="-78"/>
                <a:cs typeface="GE SS TV Bold" panose="020A0503020102020204" pitchFamily="18" charset="-78"/>
              </a:rPr>
              <a:t>THANK YOU</a:t>
            </a:r>
            <a:endParaRPr lang="ar-SA" sz="6000" b="1" dirty="0">
              <a:solidFill>
                <a:schemeClr val="bg1"/>
              </a:solidFill>
              <a:latin typeface="Politica" panose="02000506060000020004" pitchFamily="2" charset="0"/>
              <a:ea typeface="GE SS TV Bold" panose="020A0503020102020204" pitchFamily="18" charset="-78"/>
              <a:cs typeface="GE SS TV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5608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602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Politica</vt:lpstr>
      <vt:lpstr>POLITICA-EXTRABOLD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Zaid Abusini</cp:lastModifiedBy>
  <cp:revision>12</cp:revision>
  <dcterms:created xsi:type="dcterms:W3CDTF">2023-08-10T11:19:01Z</dcterms:created>
  <dcterms:modified xsi:type="dcterms:W3CDTF">2025-06-12T10:22:04Z</dcterms:modified>
</cp:coreProperties>
</file>