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1388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Eco-Spectroscope: See Quantum Fingerprints of Light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A hands-on introduction to Spectroscopy &amp; Quantum Physics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is Spectroscopy?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Study of how light interacts with matter</a:t>
            </a:r>
          </a:p>
          <a:p>
            <a:r>
              <a:t>- Splits light into its component colors (wavelengths)</a:t>
            </a:r>
          </a:p>
          <a:p>
            <a:r>
              <a:t>- Each spectrum acts like a fingerprint of the source</a:t>
            </a:r>
          </a:p>
          <a:p>
            <a:r>
              <a:t>- Instrument: Spectroscope / Spectrometer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Types of Spectra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t>1. Continuous Spectrum</a:t>
            </a:r>
          </a:p>
          <a:p>
            <a:r>
              <a:t>   - All colors present, smoothly blended</a:t>
            </a:r>
          </a:p>
          <a:p>
            <a:r>
              <a:t>   - Example: Bulb, Candle</a:t>
            </a:r>
          </a:p>
          <a:p>
            <a:endParaRPr/>
          </a:p>
          <a:p>
            <a:r>
              <a:t>2. Line Spectrum</a:t>
            </a:r>
          </a:p>
          <a:p>
            <a:r>
              <a:t>   - Sharp, discrete colored lines</a:t>
            </a:r>
          </a:p>
          <a:p>
            <a:r>
              <a:t>   - Example: Gas discharge lamp, CFL</a:t>
            </a:r>
          </a:p>
          <a:p>
            <a:endParaRPr/>
          </a:p>
          <a:p>
            <a:r>
              <a:t>3. Band Spectrum</a:t>
            </a:r>
          </a:p>
          <a:p>
            <a:r>
              <a:t>   - Groups of colors, broader than lines</a:t>
            </a:r>
          </a:p>
          <a:p>
            <a:r>
              <a:t>   - Example: LEDs, some mixed sources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What Do Bands Mean?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Each band = photon of specific energy</a:t>
            </a:r>
          </a:p>
          <a:p>
            <a:r>
              <a:t>- Photon energy: E = hf = hc/λ</a:t>
            </a:r>
          </a:p>
          <a:p>
            <a:r>
              <a:t>- Different colors → different photon energies</a:t>
            </a:r>
          </a:p>
          <a:p>
            <a:r>
              <a:t>- Spectra show which photon energies a source can emit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Quantum Physics Connection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- Electrons exist in discrete energy levels</a:t>
            </a:r>
          </a:p>
          <a:p>
            <a:r>
              <a:t>- When electrons drop to lower levels → photons emitted</a:t>
            </a:r>
          </a:p>
          <a:p>
            <a:r>
              <a:t>- Only certain energy gaps allowed → only certain colors appear</a:t>
            </a:r>
          </a:p>
          <a:p>
            <a:r>
              <a:t>- This explains why CFLs, LEDs, and gases show line or band spectra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Reflection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Think about it:</a:t>
            </a:r>
          </a:p>
          <a:p>
            <a:r>
              <a:t>- Why does a bulb show all colors but a CFL shows only a few lines?</a:t>
            </a:r>
          </a:p>
          <a:p>
            <a:r>
              <a:t>- What does this tell us about how atoms emit light?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Closing Note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“Even with simple waste materials, we can observe the invisible rules of the quantum world.”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257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Eco-Spectroscope: See Quantum Fingerprints of Light</vt:lpstr>
      <vt:lpstr>What is Spectroscopy?</vt:lpstr>
      <vt:lpstr>Types of Spectra</vt:lpstr>
      <vt:lpstr>What Do Bands Mean?</vt:lpstr>
      <vt:lpstr>Quantum Physics Connection</vt:lpstr>
      <vt:lpstr>Reflection Question</vt:lpstr>
      <vt:lpstr>Closing Note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Eco-Spectroscope: See Quantum Fingerprints of Light</dc:title>
  <dc:subject/>
  <dc:creator/>
  <cp:keywords/>
  <dc:description>generated using python-pptx</dc:description>
  <cp:lastModifiedBy>Tejas Khorate</cp:lastModifiedBy>
  <cp:revision>2</cp:revision>
  <dcterms:created xsi:type="dcterms:W3CDTF">2013-01-27T09:14:16Z</dcterms:created>
  <dcterms:modified xsi:type="dcterms:W3CDTF">2025-09-22T21:53:54Z</dcterms:modified>
  <cp:category/>
</cp:coreProperties>
</file>