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4"/>
    <p:sldMasterId id="2147483666" r:id="rId5"/>
  </p:sldMasterIdLst>
  <p:notesMasterIdLst>
    <p:notesMasterId r:id="rId13"/>
  </p:notesMasterIdLst>
  <p:sldIdLst>
    <p:sldId id="256" r:id="rId6"/>
    <p:sldId id="257" r:id="rId7"/>
    <p:sldId id="258" r:id="rId8"/>
    <p:sldId id="259" r:id="rId9"/>
    <p:sldId id="261" r:id="rId10"/>
    <p:sldId id="262" r:id="rId11"/>
    <p:sldId id="260" r:id="rId12"/>
  </p:sldIdLst>
  <p:sldSz cx="12192000" cy="6858000"/>
  <p:notesSz cx="6858000" cy="9144000"/>
  <p:embeddedFontLst>
    <p:embeddedFont>
      <p:font typeface="Tahoma" panose="020B0604030504040204" pitchFamily="34" charset="0"/>
      <p:regular r:id="rId14"/>
      <p:bold r:id="rId1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6" roundtripDataSignature="AMtx7mjLiV6MWsW2SfjF9VcrFVFox8TB8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858C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F572FCA-4FEE-542F-7978-D109E489DC02}" v="12" dt="2026-04-13T04:57:32.597"/>
  </p1510:revLst>
</p1510:revInfo>
</file>

<file path=ppt/tableStyles.xml><?xml version="1.0" encoding="utf-8"?>
<a:tblStyleLst xmlns:a="http://schemas.openxmlformats.org/drawingml/2006/main" def="{B721CA71-8744-4801-B037-706E1505EF60}">
  <a:tblStyle styleId="{B721CA71-8744-4801-B037-706E1505EF60}" styleName="Table_0">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6599"/>
  </p:normalViewPr>
  <p:slideViewPr>
    <p:cSldViewPr snapToGrid="0">
      <p:cViewPr>
        <p:scale>
          <a:sx n="96" d="100"/>
          <a:sy n="96" d="100"/>
        </p:scale>
        <p:origin x="149" y="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notesMaster" Target="notesMasters/notesMaster1.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6/11/relationships/changesInfo" Target="changesInfos/changesInfo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presProps" Target="presProps.xml"/><Relationship Id="rId2" Type="http://schemas.openxmlformats.org/officeDocument/2006/relationships/customXml" Target="../customXml/item2.xml"/><Relationship Id="rId16" Type="http://customschemas.google.com/relationships/presentationmetadata" Target="metadata"/><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font" Target="fonts/font2.fntdata"/><Relationship Id="rId10" Type="http://schemas.openxmlformats.org/officeDocument/2006/relationships/slide" Target="slides/slide5.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font" Target="fonts/font1.fntdata"/><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oumia Dedeche" userId="S::sdedeche@mcit.gov.qa::a4048c54-a224-4df2-b94c-9f487c70c817" providerId="AD" clId="Web-{5F572FCA-4FEE-542F-7978-D109E489DC02}"/>
    <pc:docChg chg="modSld">
      <pc:chgData name="Soumia Dedeche" userId="S::sdedeche@mcit.gov.qa::a4048c54-a224-4df2-b94c-9f487c70c817" providerId="AD" clId="Web-{5F572FCA-4FEE-542F-7978-D109E489DC02}" dt="2026-04-13T04:57:32.597" v="9" actId="1076"/>
      <pc:docMkLst>
        <pc:docMk/>
      </pc:docMkLst>
      <pc:sldChg chg="modSp">
        <pc:chgData name="Soumia Dedeche" userId="S::sdedeche@mcit.gov.qa::a4048c54-a224-4df2-b94c-9f487c70c817" providerId="AD" clId="Web-{5F572FCA-4FEE-542F-7978-D109E489DC02}" dt="2026-04-13T04:54:44.487" v="7" actId="20577"/>
        <pc:sldMkLst>
          <pc:docMk/>
          <pc:sldMk cId="0" sldId="256"/>
        </pc:sldMkLst>
        <pc:spChg chg="mod">
          <ac:chgData name="Soumia Dedeche" userId="S::sdedeche@mcit.gov.qa::a4048c54-a224-4df2-b94c-9f487c70c817" providerId="AD" clId="Web-{5F572FCA-4FEE-542F-7978-D109E489DC02}" dt="2026-04-13T04:54:44.487" v="7" actId="20577"/>
          <ac:spMkLst>
            <pc:docMk/>
            <pc:sldMk cId="0" sldId="256"/>
            <ac:spMk id="179" creationId="{00000000-0000-0000-0000-000000000000}"/>
          </ac:spMkLst>
        </pc:spChg>
      </pc:sldChg>
      <pc:sldChg chg="modSp">
        <pc:chgData name="Soumia Dedeche" userId="S::sdedeche@mcit.gov.qa::a4048c54-a224-4df2-b94c-9f487c70c817" providerId="AD" clId="Web-{5F572FCA-4FEE-542F-7978-D109E489DC02}" dt="2026-04-13T04:57:32.597" v="9" actId="1076"/>
        <pc:sldMkLst>
          <pc:docMk/>
          <pc:sldMk cId="0" sldId="257"/>
        </pc:sldMkLst>
        <pc:spChg chg="mod">
          <ac:chgData name="Soumia Dedeche" userId="S::sdedeche@mcit.gov.qa::a4048c54-a224-4df2-b94c-9f487c70c817" providerId="AD" clId="Web-{5F572FCA-4FEE-542F-7978-D109E489DC02}" dt="2026-04-13T04:57:32.597" v="9" actId="1076"/>
          <ac:spMkLst>
            <pc:docMk/>
            <pc:sldMk cId="0" sldId="257"/>
            <ac:spMk id="192"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g2df291bb6d3_1_27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77" name="Google Shape;177;g2df291bb6d3_1_2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83" name="Google Shape;183;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98" name="Google Shape;198;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g3611df3ae75_0_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08" name="Google Shape;208;g3611df3ae75_0_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a:extLst>
            <a:ext uri="{FF2B5EF4-FFF2-40B4-BE49-F238E27FC236}">
              <a16:creationId xmlns:a16="http://schemas.microsoft.com/office/drawing/2014/main" id="{DA26FD38-1AE2-9D23-F742-3F643029A107}"/>
            </a:ext>
          </a:extLst>
        </p:cNvPr>
        <p:cNvGrpSpPr/>
        <p:nvPr/>
      </p:nvGrpSpPr>
      <p:grpSpPr>
        <a:xfrm>
          <a:off x="0" y="0"/>
          <a:ext cx="0" cy="0"/>
          <a:chOff x="0" y="0"/>
          <a:chExt cx="0" cy="0"/>
        </a:xfrm>
      </p:grpSpPr>
      <p:sp>
        <p:nvSpPr>
          <p:cNvPr id="207" name="Google Shape;207;g3611df3ae75_0_3:notes">
            <a:extLst>
              <a:ext uri="{FF2B5EF4-FFF2-40B4-BE49-F238E27FC236}">
                <a16:creationId xmlns:a16="http://schemas.microsoft.com/office/drawing/2014/main" id="{FD9BE846-98A3-8EA8-0BFA-295B856D8328}"/>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08" name="Google Shape;208;g3611df3ae75_0_3:notes">
            <a:extLst>
              <a:ext uri="{FF2B5EF4-FFF2-40B4-BE49-F238E27FC236}">
                <a16:creationId xmlns:a16="http://schemas.microsoft.com/office/drawing/2014/main" id="{B823479D-73F6-D507-A875-C8396591508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6964580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a:extLst>
            <a:ext uri="{FF2B5EF4-FFF2-40B4-BE49-F238E27FC236}">
              <a16:creationId xmlns:a16="http://schemas.microsoft.com/office/drawing/2014/main" id="{85D27086-A244-6CAB-5721-C7E17911BA78}"/>
            </a:ext>
          </a:extLst>
        </p:cNvPr>
        <p:cNvGrpSpPr/>
        <p:nvPr/>
      </p:nvGrpSpPr>
      <p:grpSpPr>
        <a:xfrm>
          <a:off x="0" y="0"/>
          <a:ext cx="0" cy="0"/>
          <a:chOff x="0" y="0"/>
          <a:chExt cx="0" cy="0"/>
        </a:xfrm>
      </p:grpSpPr>
      <p:sp>
        <p:nvSpPr>
          <p:cNvPr id="207" name="Google Shape;207;g3611df3ae75_0_3:notes">
            <a:extLst>
              <a:ext uri="{FF2B5EF4-FFF2-40B4-BE49-F238E27FC236}">
                <a16:creationId xmlns:a16="http://schemas.microsoft.com/office/drawing/2014/main" id="{18575F4E-8A43-BD35-DC2E-E56E855210D2}"/>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08" name="Google Shape;208;g3611df3ae75_0_3:notes">
            <a:extLst>
              <a:ext uri="{FF2B5EF4-FFF2-40B4-BE49-F238E27FC236}">
                <a16:creationId xmlns:a16="http://schemas.microsoft.com/office/drawing/2014/main" id="{B9265366-E772-550C-2A37-0E82F2434CC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0587322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g2df291bb6d3_1_10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18" name="Google Shape;218;g2df291bb6d3_1_1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1"/>
        <p:cNvGrpSpPr/>
        <p:nvPr/>
      </p:nvGrpSpPr>
      <p:grpSpPr>
        <a:xfrm>
          <a:off x="0" y="0"/>
          <a:ext cx="0" cy="0"/>
          <a:chOff x="0" y="0"/>
          <a:chExt cx="0" cy="0"/>
        </a:xfrm>
      </p:grpSpPr>
      <p:pic>
        <p:nvPicPr>
          <p:cNvPr id="12" name="Google Shape;12;g2df291bb6d3_1_289"/>
          <p:cNvPicPr preferRelativeResize="0"/>
          <p:nvPr/>
        </p:nvPicPr>
        <p:blipFill rotWithShape="1">
          <a:blip r:embed="rId2">
            <a:alphaModFix/>
          </a:blip>
          <a:srcRect/>
          <a:stretch/>
        </p:blipFill>
        <p:spPr>
          <a:xfrm>
            <a:off x="1" y="1673"/>
            <a:ext cx="12191997" cy="6854650"/>
          </a:xfrm>
          <a:prstGeom prst="rect">
            <a:avLst/>
          </a:prstGeom>
          <a:noFill/>
          <a:ln>
            <a:noFill/>
          </a:ln>
        </p:spPr>
      </p:pic>
      <p:sp>
        <p:nvSpPr>
          <p:cNvPr id="13" name="Google Shape;13;g2df291bb6d3_1_289"/>
          <p:cNvSpPr/>
          <p:nvPr/>
        </p:nvSpPr>
        <p:spPr>
          <a:xfrm>
            <a:off x="8287265" y="5750011"/>
            <a:ext cx="2323200" cy="519000"/>
          </a:xfrm>
          <a:prstGeom prst="rect">
            <a:avLst/>
          </a:prstGeom>
          <a:solidFill>
            <a:srgbClr val="4858C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 name="Google Shape;14;g2df291bb6d3_1_289"/>
          <p:cNvSpPr txBox="1"/>
          <p:nvPr/>
        </p:nvSpPr>
        <p:spPr>
          <a:xfrm>
            <a:off x="8583826" y="5824151"/>
            <a:ext cx="2026500" cy="3693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800"/>
              <a:buFont typeface="Arial"/>
              <a:buNone/>
            </a:pPr>
            <a:r>
              <a:rPr lang="ar-QA" sz="1800" b="1" i="0" u="none" strike="noStrike" cap="none">
                <a:solidFill>
                  <a:schemeClr val="lt1"/>
                </a:solidFill>
                <a:latin typeface="Arial"/>
                <a:ea typeface="Arial"/>
                <a:cs typeface="Arial"/>
                <a:sym typeface="Arial"/>
              </a:rPr>
              <a:t>www.studio5.qa</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9"/>
        <p:cNvGrpSpPr/>
        <p:nvPr/>
      </p:nvGrpSpPr>
      <p:grpSpPr>
        <a:xfrm>
          <a:off x="0" y="0"/>
          <a:ext cx="0" cy="0"/>
          <a:chOff x="0" y="0"/>
          <a:chExt cx="0" cy="0"/>
        </a:xfrm>
      </p:grpSpPr>
      <p:sp>
        <p:nvSpPr>
          <p:cNvPr id="40" name="Google Shape;40;g2df291bb6d3_1_317"/>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g2df291bb6d3_1_317"/>
          <p:cNvSpPr txBox="1">
            <a:spLocks noGrp="1"/>
          </p:cNvSpPr>
          <p:nvPr>
            <p:ph type="body" idx="1"/>
          </p:nvPr>
        </p:nvSpPr>
        <p:spPr>
          <a:xfrm>
            <a:off x="838200" y="1825625"/>
            <a:ext cx="5181600" cy="43512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g2df291bb6d3_1_317"/>
          <p:cNvSpPr txBox="1">
            <a:spLocks noGrp="1"/>
          </p:cNvSpPr>
          <p:nvPr>
            <p:ph type="body" idx="2"/>
          </p:nvPr>
        </p:nvSpPr>
        <p:spPr>
          <a:xfrm>
            <a:off x="6172200" y="1825625"/>
            <a:ext cx="5181600" cy="43512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3" name="Google Shape;43;g2df291bb6d3_1_317"/>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 name="Google Shape;44;g2df291bb6d3_1_317"/>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 name="Google Shape;45;g2df291bb6d3_1_317"/>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ar-Q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6"/>
        <p:cNvGrpSpPr/>
        <p:nvPr/>
      </p:nvGrpSpPr>
      <p:grpSpPr>
        <a:xfrm>
          <a:off x="0" y="0"/>
          <a:ext cx="0" cy="0"/>
          <a:chOff x="0" y="0"/>
          <a:chExt cx="0" cy="0"/>
        </a:xfrm>
      </p:grpSpPr>
      <p:sp>
        <p:nvSpPr>
          <p:cNvPr id="47" name="Google Shape;47;g2df291bb6d3_1_324"/>
          <p:cNvSpPr txBox="1">
            <a:spLocks noGrp="1"/>
          </p:cNvSpPr>
          <p:nvPr>
            <p:ph type="title"/>
          </p:nvPr>
        </p:nvSpPr>
        <p:spPr>
          <a:xfrm>
            <a:off x="839788"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g2df291bb6d3_1_324"/>
          <p:cNvSpPr txBox="1">
            <a:spLocks noGrp="1"/>
          </p:cNvSpPr>
          <p:nvPr>
            <p:ph type="body" idx="1"/>
          </p:nvPr>
        </p:nvSpPr>
        <p:spPr>
          <a:xfrm>
            <a:off x="839788" y="1681163"/>
            <a:ext cx="5157900" cy="8238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9" name="Google Shape;49;g2df291bb6d3_1_324"/>
          <p:cNvSpPr txBox="1">
            <a:spLocks noGrp="1"/>
          </p:cNvSpPr>
          <p:nvPr>
            <p:ph type="body" idx="2"/>
          </p:nvPr>
        </p:nvSpPr>
        <p:spPr>
          <a:xfrm>
            <a:off x="839788" y="2505075"/>
            <a:ext cx="5157900" cy="3684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 name="Google Shape;50;g2df291bb6d3_1_324"/>
          <p:cNvSpPr txBox="1">
            <a:spLocks noGrp="1"/>
          </p:cNvSpPr>
          <p:nvPr>
            <p:ph type="body" idx="3"/>
          </p:nvPr>
        </p:nvSpPr>
        <p:spPr>
          <a:xfrm>
            <a:off x="6172200" y="1681163"/>
            <a:ext cx="5183100" cy="8238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1" name="Google Shape;51;g2df291bb6d3_1_324"/>
          <p:cNvSpPr txBox="1">
            <a:spLocks noGrp="1"/>
          </p:cNvSpPr>
          <p:nvPr>
            <p:ph type="body" idx="4"/>
          </p:nvPr>
        </p:nvSpPr>
        <p:spPr>
          <a:xfrm>
            <a:off x="6172200" y="2505075"/>
            <a:ext cx="5183100" cy="3684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g2df291bb6d3_1_324"/>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g2df291bb6d3_1_324"/>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g2df291bb6d3_1_324"/>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ar-Q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5"/>
        <p:cNvGrpSpPr/>
        <p:nvPr/>
      </p:nvGrpSpPr>
      <p:grpSpPr>
        <a:xfrm>
          <a:off x="0" y="0"/>
          <a:ext cx="0" cy="0"/>
          <a:chOff x="0" y="0"/>
          <a:chExt cx="0" cy="0"/>
        </a:xfrm>
      </p:grpSpPr>
      <p:sp>
        <p:nvSpPr>
          <p:cNvPr id="56" name="Google Shape;56;g2df291bb6d3_1_333"/>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g2df291bb6d3_1_333"/>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 name="Google Shape;58;g2df291bb6d3_1_333"/>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g2df291bb6d3_1_333"/>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ar-QA"/>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0"/>
        <p:cNvGrpSpPr/>
        <p:nvPr/>
      </p:nvGrpSpPr>
      <p:grpSpPr>
        <a:xfrm>
          <a:off x="0" y="0"/>
          <a:ext cx="0" cy="0"/>
          <a:chOff x="0" y="0"/>
          <a:chExt cx="0" cy="0"/>
        </a:xfrm>
      </p:grpSpPr>
      <p:sp>
        <p:nvSpPr>
          <p:cNvPr id="61" name="Google Shape;61;g2df291bb6d3_1_338"/>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g2df291bb6d3_1_338"/>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g2df291bb6d3_1_338"/>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ar-Q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64"/>
        <p:cNvGrpSpPr/>
        <p:nvPr/>
      </p:nvGrpSpPr>
      <p:grpSpPr>
        <a:xfrm>
          <a:off x="0" y="0"/>
          <a:ext cx="0" cy="0"/>
          <a:chOff x="0" y="0"/>
          <a:chExt cx="0" cy="0"/>
        </a:xfrm>
      </p:grpSpPr>
      <p:sp>
        <p:nvSpPr>
          <p:cNvPr id="65" name="Google Shape;65;g2df291bb6d3_1_342"/>
          <p:cNvSpPr txBox="1">
            <a:spLocks noGrp="1"/>
          </p:cNvSpPr>
          <p:nvPr>
            <p:ph type="title"/>
          </p:nvPr>
        </p:nvSpPr>
        <p:spPr>
          <a:xfrm>
            <a:off x="839788" y="457200"/>
            <a:ext cx="3932100"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g2df291bb6d3_1_342"/>
          <p:cNvSpPr txBox="1">
            <a:spLocks noGrp="1"/>
          </p:cNvSpPr>
          <p:nvPr>
            <p:ph type="body" idx="1"/>
          </p:nvPr>
        </p:nvSpPr>
        <p:spPr>
          <a:xfrm>
            <a:off x="5183188" y="987425"/>
            <a:ext cx="6172200" cy="4873500"/>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7" name="Google Shape;67;g2df291bb6d3_1_342"/>
          <p:cNvSpPr txBox="1">
            <a:spLocks noGrp="1"/>
          </p:cNvSpPr>
          <p:nvPr>
            <p:ph type="body" idx="2"/>
          </p:nvPr>
        </p:nvSpPr>
        <p:spPr>
          <a:xfrm>
            <a:off x="839788" y="2057400"/>
            <a:ext cx="3932100" cy="381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8" name="Google Shape;68;g2df291bb6d3_1_342"/>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9" name="Google Shape;69;g2df291bb6d3_1_342"/>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g2df291bb6d3_1_342"/>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ar-Q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71"/>
        <p:cNvGrpSpPr/>
        <p:nvPr/>
      </p:nvGrpSpPr>
      <p:grpSpPr>
        <a:xfrm>
          <a:off x="0" y="0"/>
          <a:ext cx="0" cy="0"/>
          <a:chOff x="0" y="0"/>
          <a:chExt cx="0" cy="0"/>
        </a:xfrm>
      </p:grpSpPr>
      <p:sp>
        <p:nvSpPr>
          <p:cNvPr id="72" name="Google Shape;72;g2df291bb6d3_1_349"/>
          <p:cNvSpPr txBox="1">
            <a:spLocks noGrp="1"/>
          </p:cNvSpPr>
          <p:nvPr>
            <p:ph type="title"/>
          </p:nvPr>
        </p:nvSpPr>
        <p:spPr>
          <a:xfrm>
            <a:off x="839788" y="457200"/>
            <a:ext cx="3932100"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g2df291bb6d3_1_349"/>
          <p:cNvSpPr>
            <a:spLocks noGrp="1"/>
          </p:cNvSpPr>
          <p:nvPr>
            <p:ph type="pic" idx="2"/>
          </p:nvPr>
        </p:nvSpPr>
        <p:spPr>
          <a:xfrm>
            <a:off x="5183188" y="987425"/>
            <a:ext cx="6172200" cy="4873500"/>
          </a:xfrm>
          <a:prstGeom prst="rect">
            <a:avLst/>
          </a:prstGeom>
          <a:noFill/>
          <a:ln>
            <a:noFill/>
          </a:ln>
        </p:spPr>
      </p:sp>
      <p:sp>
        <p:nvSpPr>
          <p:cNvPr id="74" name="Google Shape;74;g2df291bb6d3_1_349"/>
          <p:cNvSpPr txBox="1">
            <a:spLocks noGrp="1"/>
          </p:cNvSpPr>
          <p:nvPr>
            <p:ph type="body" idx="1"/>
          </p:nvPr>
        </p:nvSpPr>
        <p:spPr>
          <a:xfrm>
            <a:off x="839788" y="2057400"/>
            <a:ext cx="3932100" cy="381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5" name="Google Shape;75;g2df291bb6d3_1_349"/>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g2df291bb6d3_1_349"/>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g2df291bb6d3_1_349"/>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ar-Q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8"/>
        <p:cNvGrpSpPr/>
        <p:nvPr/>
      </p:nvGrpSpPr>
      <p:grpSpPr>
        <a:xfrm>
          <a:off x="0" y="0"/>
          <a:ext cx="0" cy="0"/>
          <a:chOff x="0" y="0"/>
          <a:chExt cx="0" cy="0"/>
        </a:xfrm>
      </p:grpSpPr>
      <p:sp>
        <p:nvSpPr>
          <p:cNvPr id="79" name="Google Shape;79;g2df291bb6d3_1_356"/>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g2df291bb6d3_1_356"/>
          <p:cNvSpPr txBox="1">
            <a:spLocks noGrp="1"/>
          </p:cNvSpPr>
          <p:nvPr>
            <p:ph type="body" idx="1"/>
          </p:nvPr>
        </p:nvSpPr>
        <p:spPr>
          <a:xfrm rot="5400000">
            <a:off x="3920400" y="-1256575"/>
            <a:ext cx="4351200"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g2df291bb6d3_1_356"/>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g2df291bb6d3_1_356"/>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g2df291bb6d3_1_356"/>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ar-Q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84"/>
        <p:cNvGrpSpPr/>
        <p:nvPr/>
      </p:nvGrpSpPr>
      <p:grpSpPr>
        <a:xfrm>
          <a:off x="0" y="0"/>
          <a:ext cx="0" cy="0"/>
          <a:chOff x="0" y="0"/>
          <a:chExt cx="0" cy="0"/>
        </a:xfrm>
      </p:grpSpPr>
      <p:sp>
        <p:nvSpPr>
          <p:cNvPr id="85" name="Google Shape;85;g2df291bb6d3_1_362"/>
          <p:cNvSpPr txBox="1">
            <a:spLocks noGrp="1"/>
          </p:cNvSpPr>
          <p:nvPr>
            <p:ph type="title"/>
          </p:nvPr>
        </p:nvSpPr>
        <p:spPr>
          <a:xfrm rot="5400000">
            <a:off x="7133400" y="1956625"/>
            <a:ext cx="5811900"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6" name="Google Shape;86;g2df291bb6d3_1_362"/>
          <p:cNvSpPr txBox="1">
            <a:spLocks noGrp="1"/>
          </p:cNvSpPr>
          <p:nvPr>
            <p:ph type="body" idx="1"/>
          </p:nvPr>
        </p:nvSpPr>
        <p:spPr>
          <a:xfrm rot="5400000">
            <a:off x="1799400" y="-596075"/>
            <a:ext cx="5811900"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7" name="Google Shape;87;g2df291bb6d3_1_362"/>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8" name="Google Shape;88;g2df291bb6d3_1_362"/>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9" name="Google Shape;89;g2df291bb6d3_1_362"/>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ar-Q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6_Title Slide">
  <p:cSld name="6_Title Slide">
    <p:spTree>
      <p:nvGrpSpPr>
        <p:cNvPr id="1" name="Shape 96"/>
        <p:cNvGrpSpPr/>
        <p:nvPr/>
      </p:nvGrpSpPr>
      <p:grpSpPr>
        <a:xfrm>
          <a:off x="0" y="0"/>
          <a:ext cx="0" cy="0"/>
          <a:chOff x="0" y="0"/>
          <a:chExt cx="0" cy="0"/>
        </a:xfrm>
      </p:grpSpPr>
      <p:pic>
        <p:nvPicPr>
          <p:cNvPr id="97" name="Google Shape;97;p8"/>
          <p:cNvPicPr preferRelativeResize="0"/>
          <p:nvPr/>
        </p:nvPicPr>
        <p:blipFill rotWithShape="1">
          <a:blip r:embed="rId2">
            <a:alphaModFix/>
          </a:blip>
          <a:srcRect l="24" r="24"/>
          <a:stretch/>
        </p:blipFill>
        <p:spPr>
          <a:xfrm>
            <a:off x="0" y="0"/>
            <a:ext cx="12191999" cy="6858000"/>
          </a:xfrm>
          <a:prstGeom prst="rect">
            <a:avLst/>
          </a:prstGeom>
          <a:noFill/>
          <a:ln>
            <a:noFill/>
          </a:ln>
        </p:spPr>
      </p:pic>
      <p:sp>
        <p:nvSpPr>
          <p:cNvPr id="98" name="Google Shape;98;p8"/>
          <p:cNvSpPr/>
          <p:nvPr/>
        </p:nvSpPr>
        <p:spPr>
          <a:xfrm>
            <a:off x="10544050" y="6043200"/>
            <a:ext cx="1338600" cy="678900"/>
          </a:xfrm>
          <a:prstGeom prst="rect">
            <a:avLst/>
          </a:prstGeom>
          <a:solidFill>
            <a:schemeClr val="l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pic>
        <p:nvPicPr>
          <p:cNvPr id="99" name="Google Shape;99;p8"/>
          <p:cNvPicPr preferRelativeResize="0"/>
          <p:nvPr/>
        </p:nvPicPr>
        <p:blipFill rotWithShape="1">
          <a:blip r:embed="rId3">
            <a:alphaModFix/>
          </a:blip>
          <a:srcRect l="72994"/>
          <a:stretch/>
        </p:blipFill>
        <p:spPr>
          <a:xfrm>
            <a:off x="10643130" y="6168300"/>
            <a:ext cx="1168575" cy="462495"/>
          </a:xfrm>
          <a:prstGeom prst="rect">
            <a:avLst/>
          </a:prstGeom>
          <a:noFill/>
          <a:ln>
            <a:noFill/>
          </a:ln>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00"/>
        <p:cNvGrpSpPr/>
        <p:nvPr/>
      </p:nvGrpSpPr>
      <p:grpSpPr>
        <a:xfrm>
          <a:off x="0" y="0"/>
          <a:ext cx="0" cy="0"/>
          <a:chOff x="0" y="0"/>
          <a:chExt cx="0" cy="0"/>
        </a:xfrm>
      </p:grpSpPr>
      <p:pic>
        <p:nvPicPr>
          <p:cNvPr id="101" name="Google Shape;101;p7"/>
          <p:cNvPicPr preferRelativeResize="0"/>
          <p:nvPr/>
        </p:nvPicPr>
        <p:blipFill rotWithShape="1">
          <a:blip r:embed="rId2">
            <a:alphaModFix/>
          </a:blip>
          <a:srcRect/>
          <a:stretch/>
        </p:blipFill>
        <p:spPr>
          <a:xfrm>
            <a:off x="1" y="1673"/>
            <a:ext cx="12191996" cy="6854650"/>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6_Title Slide">
  <p:cSld name="6_Title Slide">
    <p:spTree>
      <p:nvGrpSpPr>
        <p:cNvPr id="1" name="Shape 15"/>
        <p:cNvGrpSpPr/>
        <p:nvPr/>
      </p:nvGrpSpPr>
      <p:grpSpPr>
        <a:xfrm>
          <a:off x="0" y="0"/>
          <a:ext cx="0" cy="0"/>
          <a:chOff x="0" y="0"/>
          <a:chExt cx="0" cy="0"/>
        </a:xfrm>
      </p:grpSpPr>
      <p:pic>
        <p:nvPicPr>
          <p:cNvPr id="16" name="Google Shape;16;g2df291bb6d3_1_293"/>
          <p:cNvPicPr preferRelativeResize="0"/>
          <p:nvPr/>
        </p:nvPicPr>
        <p:blipFill rotWithShape="1">
          <a:blip r:embed="rId2">
            <a:alphaModFix/>
          </a:blip>
          <a:srcRect l="19" r="28"/>
          <a:stretch/>
        </p:blipFill>
        <p:spPr>
          <a:xfrm>
            <a:off x="0" y="0"/>
            <a:ext cx="12192000" cy="6858002"/>
          </a:xfrm>
          <a:prstGeom prst="rect">
            <a:avLst/>
          </a:pr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1_Title Slide">
  <p:cSld name="1_Title Slide">
    <p:spTree>
      <p:nvGrpSpPr>
        <p:cNvPr id="1" name="Shape 102"/>
        <p:cNvGrpSpPr/>
        <p:nvPr/>
      </p:nvGrpSpPr>
      <p:grpSpPr>
        <a:xfrm>
          <a:off x="0" y="0"/>
          <a:ext cx="0" cy="0"/>
          <a:chOff x="0" y="0"/>
          <a:chExt cx="0" cy="0"/>
        </a:xfrm>
      </p:grpSpPr>
      <p:pic>
        <p:nvPicPr>
          <p:cNvPr id="103" name="Google Shape;103;p9"/>
          <p:cNvPicPr preferRelativeResize="0"/>
          <p:nvPr/>
        </p:nvPicPr>
        <p:blipFill rotWithShape="1">
          <a:blip r:embed="rId2">
            <a:alphaModFix/>
          </a:blip>
          <a:srcRect l="24" r="24"/>
          <a:stretch/>
        </p:blipFill>
        <p:spPr>
          <a:xfrm>
            <a:off x="0" y="0"/>
            <a:ext cx="12191999" cy="6858000"/>
          </a:xfrm>
          <a:prstGeom prst="rect">
            <a:avLst/>
          </a:prstGeom>
          <a:noFill/>
          <a:ln>
            <a:noFill/>
          </a:ln>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2_Title Slide">
  <p:cSld name="2_Title Slide">
    <p:spTree>
      <p:nvGrpSpPr>
        <p:cNvPr id="1" name="Shape 104"/>
        <p:cNvGrpSpPr/>
        <p:nvPr/>
      </p:nvGrpSpPr>
      <p:grpSpPr>
        <a:xfrm>
          <a:off x="0" y="0"/>
          <a:ext cx="0" cy="0"/>
          <a:chOff x="0" y="0"/>
          <a:chExt cx="0" cy="0"/>
        </a:xfrm>
      </p:grpSpPr>
      <p:pic>
        <p:nvPicPr>
          <p:cNvPr id="105" name="Google Shape;105;p10"/>
          <p:cNvPicPr preferRelativeResize="0"/>
          <p:nvPr/>
        </p:nvPicPr>
        <p:blipFill rotWithShape="1">
          <a:blip r:embed="rId2">
            <a:alphaModFix/>
          </a:blip>
          <a:srcRect/>
          <a:stretch/>
        </p:blipFill>
        <p:spPr>
          <a:xfrm>
            <a:off x="0" y="1673"/>
            <a:ext cx="12191999" cy="6854652"/>
          </a:xfrm>
          <a:prstGeom prst="rect">
            <a:avLst/>
          </a:prstGeom>
          <a:noFill/>
          <a:ln>
            <a:noFill/>
          </a:ln>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3_Title Slide">
  <p:cSld name="3_Title Slide">
    <p:spTree>
      <p:nvGrpSpPr>
        <p:cNvPr id="1" name="Shape 106"/>
        <p:cNvGrpSpPr/>
        <p:nvPr/>
      </p:nvGrpSpPr>
      <p:grpSpPr>
        <a:xfrm>
          <a:off x="0" y="0"/>
          <a:ext cx="0" cy="0"/>
          <a:chOff x="0" y="0"/>
          <a:chExt cx="0" cy="0"/>
        </a:xfrm>
      </p:grpSpPr>
      <p:pic>
        <p:nvPicPr>
          <p:cNvPr id="107" name="Google Shape;107;p11"/>
          <p:cNvPicPr preferRelativeResize="0"/>
          <p:nvPr/>
        </p:nvPicPr>
        <p:blipFill rotWithShape="1">
          <a:blip r:embed="rId2">
            <a:alphaModFix/>
          </a:blip>
          <a:srcRect/>
          <a:stretch/>
        </p:blipFill>
        <p:spPr>
          <a:xfrm>
            <a:off x="0" y="1673"/>
            <a:ext cx="12191998" cy="6854652"/>
          </a:xfrm>
          <a:prstGeom prst="rect">
            <a:avLst/>
          </a:prstGeom>
          <a:noFill/>
          <a:ln>
            <a:noFill/>
          </a:ln>
        </p:spPr>
      </p:pic>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4_Title Slide">
  <p:cSld name="4_Title Slide">
    <p:spTree>
      <p:nvGrpSpPr>
        <p:cNvPr id="1" name="Shape 108"/>
        <p:cNvGrpSpPr/>
        <p:nvPr/>
      </p:nvGrpSpPr>
      <p:grpSpPr>
        <a:xfrm>
          <a:off x="0" y="0"/>
          <a:ext cx="0" cy="0"/>
          <a:chOff x="0" y="0"/>
          <a:chExt cx="0" cy="0"/>
        </a:xfrm>
      </p:grpSpPr>
      <p:pic>
        <p:nvPicPr>
          <p:cNvPr id="109" name="Google Shape;109;p12"/>
          <p:cNvPicPr preferRelativeResize="0"/>
          <p:nvPr/>
        </p:nvPicPr>
        <p:blipFill rotWithShape="1">
          <a:blip r:embed="rId2">
            <a:alphaModFix/>
          </a:blip>
          <a:srcRect/>
          <a:stretch/>
        </p:blipFill>
        <p:spPr>
          <a:xfrm>
            <a:off x="0" y="1673"/>
            <a:ext cx="12191998" cy="6854651"/>
          </a:xfrm>
          <a:prstGeom prst="rect">
            <a:avLst/>
          </a:prstGeom>
          <a:noFill/>
          <a:ln>
            <a:noFill/>
          </a:ln>
        </p:spPr>
      </p:pic>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5_Title Slide">
  <p:cSld name="5_Title Slide">
    <p:spTree>
      <p:nvGrpSpPr>
        <p:cNvPr id="1" name="Shape 110"/>
        <p:cNvGrpSpPr/>
        <p:nvPr/>
      </p:nvGrpSpPr>
      <p:grpSpPr>
        <a:xfrm>
          <a:off x="0" y="0"/>
          <a:ext cx="0" cy="0"/>
          <a:chOff x="0" y="0"/>
          <a:chExt cx="0" cy="0"/>
        </a:xfrm>
      </p:grpSpPr>
      <p:pic>
        <p:nvPicPr>
          <p:cNvPr id="111" name="Google Shape;111;p13"/>
          <p:cNvPicPr preferRelativeResize="0"/>
          <p:nvPr/>
        </p:nvPicPr>
        <p:blipFill rotWithShape="1">
          <a:blip r:embed="rId2">
            <a:alphaModFix/>
          </a:blip>
          <a:srcRect/>
          <a:stretch/>
        </p:blipFill>
        <p:spPr>
          <a:xfrm>
            <a:off x="1" y="1673"/>
            <a:ext cx="12191996" cy="6854651"/>
          </a:xfrm>
          <a:prstGeom prst="rect">
            <a:avLst/>
          </a:prstGeom>
          <a:noFill/>
          <a:ln>
            <a:noFill/>
          </a:ln>
        </p:spPr>
      </p:pic>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12"/>
        <p:cNvGrpSpPr/>
        <p:nvPr/>
      </p:nvGrpSpPr>
      <p:grpSpPr>
        <a:xfrm>
          <a:off x="0" y="0"/>
          <a:ext cx="0" cy="0"/>
          <a:chOff x="0" y="0"/>
          <a:chExt cx="0" cy="0"/>
        </a:xfrm>
      </p:grpSpPr>
      <p:sp>
        <p:nvSpPr>
          <p:cNvPr id="113" name="Google Shape;113;p1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4" name="Google Shape;114;p1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5" name="Google Shape;115;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6" name="Google Shape;116;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7" name="Google Shape;117;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ar-QA"/>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18"/>
        <p:cNvGrpSpPr/>
        <p:nvPr/>
      </p:nvGrpSpPr>
      <p:grpSpPr>
        <a:xfrm>
          <a:off x="0" y="0"/>
          <a:ext cx="0" cy="0"/>
          <a:chOff x="0" y="0"/>
          <a:chExt cx="0" cy="0"/>
        </a:xfrm>
      </p:grpSpPr>
      <p:sp>
        <p:nvSpPr>
          <p:cNvPr id="119" name="Google Shape;119;p15"/>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0" name="Google Shape;120;p15"/>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121" name="Google Shape;121;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2" name="Google Shape;122;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3" name="Google Shape;123;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ar-QA"/>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24"/>
        <p:cNvGrpSpPr/>
        <p:nvPr/>
      </p:nvGrpSpPr>
      <p:grpSpPr>
        <a:xfrm>
          <a:off x="0" y="0"/>
          <a:ext cx="0" cy="0"/>
          <a:chOff x="0" y="0"/>
          <a:chExt cx="0" cy="0"/>
        </a:xfrm>
      </p:grpSpPr>
      <p:sp>
        <p:nvSpPr>
          <p:cNvPr id="125" name="Google Shape;125;p1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6" name="Google Shape;126;p16"/>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7" name="Google Shape;127;p16"/>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8" name="Google Shape;128;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9" name="Google Shape;129;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0" name="Google Shape;130;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ar-QA"/>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31"/>
        <p:cNvGrpSpPr/>
        <p:nvPr/>
      </p:nvGrpSpPr>
      <p:grpSpPr>
        <a:xfrm>
          <a:off x="0" y="0"/>
          <a:ext cx="0" cy="0"/>
          <a:chOff x="0" y="0"/>
          <a:chExt cx="0" cy="0"/>
        </a:xfrm>
      </p:grpSpPr>
      <p:sp>
        <p:nvSpPr>
          <p:cNvPr id="132" name="Google Shape;132;p17"/>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3" name="Google Shape;133;p17"/>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34" name="Google Shape;134;p17"/>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5" name="Google Shape;135;p17"/>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36" name="Google Shape;136;p17"/>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7" name="Google Shape;137;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8" name="Google Shape;138;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9" name="Google Shape;139;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ar-QA"/>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40"/>
        <p:cNvGrpSpPr/>
        <p:nvPr/>
      </p:nvGrpSpPr>
      <p:grpSpPr>
        <a:xfrm>
          <a:off x="0" y="0"/>
          <a:ext cx="0" cy="0"/>
          <a:chOff x="0" y="0"/>
          <a:chExt cx="0" cy="0"/>
        </a:xfrm>
      </p:grpSpPr>
      <p:sp>
        <p:nvSpPr>
          <p:cNvPr id="141" name="Google Shape;141;p1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2" name="Google Shape;142;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3" name="Google Shape;143;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4" name="Google Shape;144;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ar-Q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1_Title Slide">
  <p:cSld name="1_Title Slide">
    <p:spTree>
      <p:nvGrpSpPr>
        <p:cNvPr id="1" name="Shape 17"/>
        <p:cNvGrpSpPr/>
        <p:nvPr/>
      </p:nvGrpSpPr>
      <p:grpSpPr>
        <a:xfrm>
          <a:off x="0" y="0"/>
          <a:ext cx="0" cy="0"/>
          <a:chOff x="0" y="0"/>
          <a:chExt cx="0" cy="0"/>
        </a:xfrm>
      </p:grpSpPr>
      <p:pic>
        <p:nvPicPr>
          <p:cNvPr id="18" name="Google Shape;18;g2df291bb6d3_1_295"/>
          <p:cNvPicPr preferRelativeResize="0"/>
          <p:nvPr/>
        </p:nvPicPr>
        <p:blipFill rotWithShape="1">
          <a:blip r:embed="rId2">
            <a:alphaModFix/>
          </a:blip>
          <a:srcRect l="19" r="28"/>
          <a:stretch/>
        </p:blipFill>
        <p:spPr>
          <a:xfrm>
            <a:off x="0" y="0"/>
            <a:ext cx="12191997" cy="6858000"/>
          </a:xfrm>
          <a:prstGeom prst="rect">
            <a:avLst/>
          </a:prstGeom>
          <a:noFill/>
          <a:ln>
            <a:noFill/>
          </a:ln>
        </p:spPr>
      </p:pic>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45"/>
        <p:cNvGrpSpPr/>
        <p:nvPr/>
      </p:nvGrpSpPr>
      <p:grpSpPr>
        <a:xfrm>
          <a:off x="0" y="0"/>
          <a:ext cx="0" cy="0"/>
          <a:chOff x="0" y="0"/>
          <a:chExt cx="0" cy="0"/>
        </a:xfrm>
      </p:grpSpPr>
      <p:sp>
        <p:nvSpPr>
          <p:cNvPr id="146" name="Google Shape;146;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7" name="Google Shape;147;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8" name="Google Shape;148;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ar-QA"/>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49"/>
        <p:cNvGrpSpPr/>
        <p:nvPr/>
      </p:nvGrpSpPr>
      <p:grpSpPr>
        <a:xfrm>
          <a:off x="0" y="0"/>
          <a:ext cx="0" cy="0"/>
          <a:chOff x="0" y="0"/>
          <a:chExt cx="0" cy="0"/>
        </a:xfrm>
      </p:grpSpPr>
      <p:sp>
        <p:nvSpPr>
          <p:cNvPr id="150" name="Google Shape;150;p2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1" name="Google Shape;151;p20"/>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52" name="Google Shape;152;p20"/>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53" name="Google Shape;153;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4" name="Google Shape;154;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5" name="Google Shape;155;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ar-QA"/>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56"/>
        <p:cNvGrpSpPr/>
        <p:nvPr/>
      </p:nvGrpSpPr>
      <p:grpSpPr>
        <a:xfrm>
          <a:off x="0" y="0"/>
          <a:ext cx="0" cy="0"/>
          <a:chOff x="0" y="0"/>
          <a:chExt cx="0" cy="0"/>
        </a:xfrm>
      </p:grpSpPr>
      <p:sp>
        <p:nvSpPr>
          <p:cNvPr id="157" name="Google Shape;157;p21"/>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8" name="Google Shape;158;p21"/>
          <p:cNvSpPr>
            <a:spLocks noGrp="1"/>
          </p:cNvSpPr>
          <p:nvPr>
            <p:ph type="pic" idx="2"/>
          </p:nvPr>
        </p:nvSpPr>
        <p:spPr>
          <a:xfrm>
            <a:off x="5183188" y="987425"/>
            <a:ext cx="6172200" cy="4873625"/>
          </a:xfrm>
          <a:prstGeom prst="rect">
            <a:avLst/>
          </a:prstGeom>
          <a:noFill/>
          <a:ln>
            <a:noFill/>
          </a:ln>
        </p:spPr>
      </p:sp>
      <p:sp>
        <p:nvSpPr>
          <p:cNvPr id="159" name="Google Shape;159;p21"/>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60" name="Google Shape;160;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1" name="Google Shape;161;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2" name="Google Shape;162;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ar-QA"/>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63"/>
        <p:cNvGrpSpPr/>
        <p:nvPr/>
      </p:nvGrpSpPr>
      <p:grpSpPr>
        <a:xfrm>
          <a:off x="0" y="0"/>
          <a:ext cx="0" cy="0"/>
          <a:chOff x="0" y="0"/>
          <a:chExt cx="0" cy="0"/>
        </a:xfrm>
      </p:grpSpPr>
      <p:sp>
        <p:nvSpPr>
          <p:cNvPr id="164" name="Google Shape;164;p2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5" name="Google Shape;165;p22"/>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6" name="Google Shape;166;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7" name="Google Shape;167;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8" name="Google Shape;168;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ar-QA"/>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69"/>
        <p:cNvGrpSpPr/>
        <p:nvPr/>
      </p:nvGrpSpPr>
      <p:grpSpPr>
        <a:xfrm>
          <a:off x="0" y="0"/>
          <a:ext cx="0" cy="0"/>
          <a:chOff x="0" y="0"/>
          <a:chExt cx="0" cy="0"/>
        </a:xfrm>
      </p:grpSpPr>
      <p:sp>
        <p:nvSpPr>
          <p:cNvPr id="170" name="Google Shape;170;p23"/>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1" name="Google Shape;171;p23"/>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2" name="Google Shape;172;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3" name="Google Shape;173;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4" name="Google Shape;174;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ar-Q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2_Title Slide">
  <p:cSld name="2_Title Slide">
    <p:spTree>
      <p:nvGrpSpPr>
        <p:cNvPr id="1" name="Shape 19"/>
        <p:cNvGrpSpPr/>
        <p:nvPr/>
      </p:nvGrpSpPr>
      <p:grpSpPr>
        <a:xfrm>
          <a:off x="0" y="0"/>
          <a:ext cx="0" cy="0"/>
          <a:chOff x="0" y="0"/>
          <a:chExt cx="0" cy="0"/>
        </a:xfrm>
      </p:grpSpPr>
      <p:pic>
        <p:nvPicPr>
          <p:cNvPr id="20" name="Google Shape;20;g2df291bb6d3_1_297"/>
          <p:cNvPicPr preferRelativeResize="0"/>
          <p:nvPr/>
        </p:nvPicPr>
        <p:blipFill rotWithShape="1">
          <a:blip r:embed="rId2">
            <a:alphaModFix/>
          </a:blip>
          <a:srcRect/>
          <a:stretch/>
        </p:blipFill>
        <p:spPr>
          <a:xfrm>
            <a:off x="0" y="1673"/>
            <a:ext cx="12192000" cy="6854653"/>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3_Title Slide">
  <p:cSld name="3_Title Slide">
    <p:spTree>
      <p:nvGrpSpPr>
        <p:cNvPr id="1" name="Shape 21"/>
        <p:cNvGrpSpPr/>
        <p:nvPr/>
      </p:nvGrpSpPr>
      <p:grpSpPr>
        <a:xfrm>
          <a:off x="0" y="0"/>
          <a:ext cx="0" cy="0"/>
          <a:chOff x="0" y="0"/>
          <a:chExt cx="0" cy="0"/>
        </a:xfrm>
      </p:grpSpPr>
      <p:pic>
        <p:nvPicPr>
          <p:cNvPr id="22" name="Google Shape;22;g2df291bb6d3_1_299"/>
          <p:cNvPicPr preferRelativeResize="0"/>
          <p:nvPr/>
        </p:nvPicPr>
        <p:blipFill rotWithShape="1">
          <a:blip r:embed="rId2">
            <a:alphaModFix/>
          </a:blip>
          <a:srcRect/>
          <a:stretch/>
        </p:blipFill>
        <p:spPr>
          <a:xfrm>
            <a:off x="0" y="1673"/>
            <a:ext cx="12192000" cy="6854653"/>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4_Title Slide">
  <p:cSld name="4_Title Slide">
    <p:spTree>
      <p:nvGrpSpPr>
        <p:cNvPr id="1" name="Shape 23"/>
        <p:cNvGrpSpPr/>
        <p:nvPr/>
      </p:nvGrpSpPr>
      <p:grpSpPr>
        <a:xfrm>
          <a:off x="0" y="0"/>
          <a:ext cx="0" cy="0"/>
          <a:chOff x="0" y="0"/>
          <a:chExt cx="0" cy="0"/>
        </a:xfrm>
      </p:grpSpPr>
      <p:pic>
        <p:nvPicPr>
          <p:cNvPr id="24" name="Google Shape;24;g2df291bb6d3_1_301"/>
          <p:cNvPicPr preferRelativeResize="0"/>
          <p:nvPr/>
        </p:nvPicPr>
        <p:blipFill rotWithShape="1">
          <a:blip r:embed="rId2">
            <a:alphaModFix/>
          </a:blip>
          <a:srcRect/>
          <a:stretch/>
        </p:blipFill>
        <p:spPr>
          <a:xfrm>
            <a:off x="0" y="1673"/>
            <a:ext cx="12192000" cy="6854649"/>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5_Title Slide">
  <p:cSld name="5_Title Slide">
    <p:spTree>
      <p:nvGrpSpPr>
        <p:cNvPr id="1" name="Shape 25"/>
        <p:cNvGrpSpPr/>
        <p:nvPr/>
      </p:nvGrpSpPr>
      <p:grpSpPr>
        <a:xfrm>
          <a:off x="0" y="0"/>
          <a:ext cx="0" cy="0"/>
          <a:chOff x="0" y="0"/>
          <a:chExt cx="0" cy="0"/>
        </a:xfrm>
      </p:grpSpPr>
      <p:pic>
        <p:nvPicPr>
          <p:cNvPr id="26" name="Google Shape;26;g2df291bb6d3_1_303"/>
          <p:cNvPicPr preferRelativeResize="0"/>
          <p:nvPr/>
        </p:nvPicPr>
        <p:blipFill rotWithShape="1">
          <a:blip r:embed="rId2">
            <a:alphaModFix/>
          </a:blip>
          <a:srcRect/>
          <a:stretch/>
        </p:blipFill>
        <p:spPr>
          <a:xfrm>
            <a:off x="1" y="1673"/>
            <a:ext cx="12191992" cy="6854649"/>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7"/>
        <p:cNvGrpSpPr/>
        <p:nvPr/>
      </p:nvGrpSpPr>
      <p:grpSpPr>
        <a:xfrm>
          <a:off x="0" y="0"/>
          <a:ext cx="0" cy="0"/>
          <a:chOff x="0" y="0"/>
          <a:chExt cx="0" cy="0"/>
        </a:xfrm>
      </p:grpSpPr>
      <p:sp>
        <p:nvSpPr>
          <p:cNvPr id="28" name="Google Shape;28;g2df291bb6d3_1_305"/>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g2df291bb6d3_1_305"/>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g2df291bb6d3_1_305"/>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g2df291bb6d3_1_305"/>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g2df291bb6d3_1_305"/>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ar-Q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3"/>
        <p:cNvGrpSpPr/>
        <p:nvPr/>
      </p:nvGrpSpPr>
      <p:grpSpPr>
        <a:xfrm>
          <a:off x="0" y="0"/>
          <a:ext cx="0" cy="0"/>
          <a:chOff x="0" y="0"/>
          <a:chExt cx="0" cy="0"/>
        </a:xfrm>
      </p:grpSpPr>
      <p:sp>
        <p:nvSpPr>
          <p:cNvPr id="34" name="Google Shape;34;g2df291bb6d3_1_311"/>
          <p:cNvSpPr txBox="1">
            <a:spLocks noGrp="1"/>
          </p:cNvSpPr>
          <p:nvPr>
            <p:ph type="title"/>
          </p:nvPr>
        </p:nvSpPr>
        <p:spPr>
          <a:xfrm>
            <a:off x="831850" y="1709738"/>
            <a:ext cx="10515600" cy="28527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g2df291bb6d3_1_311"/>
          <p:cNvSpPr txBox="1">
            <a:spLocks noGrp="1"/>
          </p:cNvSpPr>
          <p:nvPr>
            <p:ph type="body" idx="1"/>
          </p:nvPr>
        </p:nvSpPr>
        <p:spPr>
          <a:xfrm>
            <a:off x="831850" y="4589463"/>
            <a:ext cx="10515600" cy="15003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6" name="Google Shape;36;g2df291bb6d3_1_311"/>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 name="Google Shape;37;g2df291bb6d3_1_311"/>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g2df291bb6d3_1_311"/>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ar-Q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18" Type="http://schemas.openxmlformats.org/officeDocument/2006/relationships/theme" Target="../theme/theme2.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17" Type="http://schemas.openxmlformats.org/officeDocument/2006/relationships/slideLayout" Target="../slideLayouts/slideLayout34.xml"/><Relationship Id="rId2" Type="http://schemas.openxmlformats.org/officeDocument/2006/relationships/slideLayout" Target="../slideLayouts/slideLayout19.xml"/><Relationship Id="rId16" Type="http://schemas.openxmlformats.org/officeDocument/2006/relationships/slideLayout" Target="../slideLayouts/slideLayout33.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5" Type="http://schemas.openxmlformats.org/officeDocument/2006/relationships/slideLayout" Target="../slideLayouts/slideLayout3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g2df291bb6d3_1_283"/>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Tahoma"/>
              <a:buNone/>
              <a:defRPr sz="4400" b="0" i="0" u="none" strike="noStrike" cap="none">
                <a:solidFill>
                  <a:schemeClr val="dk1"/>
                </a:solidFill>
                <a:latin typeface="Tahoma"/>
                <a:ea typeface="Tahoma"/>
                <a:cs typeface="Tahoma"/>
                <a:sym typeface="Tahoma"/>
              </a:defRPr>
            </a:lvl1pPr>
            <a:lvl2pPr marR="0" lvl="1" algn="l" rtl="0">
              <a:lnSpc>
                <a:spcPct val="100000"/>
              </a:lnSpc>
              <a:spcBef>
                <a:spcPts val="0"/>
              </a:spcBef>
              <a:spcAft>
                <a:spcPts val="0"/>
              </a:spcAft>
              <a:buClr>
                <a:srgbClr val="000000"/>
              </a:buClr>
              <a:buSzPts val="1400"/>
              <a:buFont typeface="Tahoma"/>
              <a:buNone/>
              <a:defRPr sz="1800" b="0" i="0" u="none" strike="noStrike" cap="none">
                <a:solidFill>
                  <a:srgbClr val="000000"/>
                </a:solidFill>
                <a:latin typeface="Tahoma"/>
                <a:ea typeface="Tahoma"/>
                <a:cs typeface="Tahoma"/>
                <a:sym typeface="Tahoma"/>
              </a:defRPr>
            </a:lvl2pPr>
            <a:lvl3pPr marR="0" lvl="2" algn="l" rtl="0">
              <a:lnSpc>
                <a:spcPct val="100000"/>
              </a:lnSpc>
              <a:spcBef>
                <a:spcPts val="0"/>
              </a:spcBef>
              <a:spcAft>
                <a:spcPts val="0"/>
              </a:spcAft>
              <a:buClr>
                <a:srgbClr val="000000"/>
              </a:buClr>
              <a:buSzPts val="1400"/>
              <a:buFont typeface="Tahoma"/>
              <a:buNone/>
              <a:defRPr sz="1800" b="0" i="0" u="none" strike="noStrike" cap="none">
                <a:solidFill>
                  <a:srgbClr val="000000"/>
                </a:solidFill>
                <a:latin typeface="Tahoma"/>
                <a:ea typeface="Tahoma"/>
                <a:cs typeface="Tahoma"/>
                <a:sym typeface="Tahoma"/>
              </a:defRPr>
            </a:lvl3pPr>
            <a:lvl4pPr marR="0" lvl="3" algn="l" rtl="0">
              <a:lnSpc>
                <a:spcPct val="100000"/>
              </a:lnSpc>
              <a:spcBef>
                <a:spcPts val="0"/>
              </a:spcBef>
              <a:spcAft>
                <a:spcPts val="0"/>
              </a:spcAft>
              <a:buClr>
                <a:srgbClr val="000000"/>
              </a:buClr>
              <a:buSzPts val="1400"/>
              <a:buFont typeface="Tahoma"/>
              <a:buNone/>
              <a:defRPr sz="1800" b="0" i="0" u="none" strike="noStrike" cap="none">
                <a:solidFill>
                  <a:srgbClr val="000000"/>
                </a:solidFill>
                <a:latin typeface="Tahoma"/>
                <a:ea typeface="Tahoma"/>
                <a:cs typeface="Tahoma"/>
                <a:sym typeface="Tahoma"/>
              </a:defRPr>
            </a:lvl4pPr>
            <a:lvl5pPr marR="0" lvl="4" algn="l" rtl="0">
              <a:lnSpc>
                <a:spcPct val="100000"/>
              </a:lnSpc>
              <a:spcBef>
                <a:spcPts val="0"/>
              </a:spcBef>
              <a:spcAft>
                <a:spcPts val="0"/>
              </a:spcAft>
              <a:buClr>
                <a:srgbClr val="000000"/>
              </a:buClr>
              <a:buSzPts val="1400"/>
              <a:buFont typeface="Tahoma"/>
              <a:buNone/>
              <a:defRPr sz="1800" b="0" i="0" u="none" strike="noStrike" cap="none">
                <a:solidFill>
                  <a:srgbClr val="000000"/>
                </a:solidFill>
                <a:latin typeface="Tahoma"/>
                <a:ea typeface="Tahoma"/>
                <a:cs typeface="Tahoma"/>
                <a:sym typeface="Tahoma"/>
              </a:defRPr>
            </a:lvl5pPr>
            <a:lvl6pPr marR="0" lvl="5" algn="l" rtl="0">
              <a:lnSpc>
                <a:spcPct val="100000"/>
              </a:lnSpc>
              <a:spcBef>
                <a:spcPts val="0"/>
              </a:spcBef>
              <a:spcAft>
                <a:spcPts val="0"/>
              </a:spcAft>
              <a:buClr>
                <a:srgbClr val="000000"/>
              </a:buClr>
              <a:buSzPts val="1400"/>
              <a:buFont typeface="Tahoma"/>
              <a:buNone/>
              <a:defRPr sz="1800" b="0" i="0" u="none" strike="noStrike" cap="none">
                <a:solidFill>
                  <a:srgbClr val="000000"/>
                </a:solidFill>
                <a:latin typeface="Tahoma"/>
                <a:ea typeface="Tahoma"/>
                <a:cs typeface="Tahoma"/>
                <a:sym typeface="Tahoma"/>
              </a:defRPr>
            </a:lvl6pPr>
            <a:lvl7pPr marR="0" lvl="6" algn="l" rtl="0">
              <a:lnSpc>
                <a:spcPct val="100000"/>
              </a:lnSpc>
              <a:spcBef>
                <a:spcPts val="0"/>
              </a:spcBef>
              <a:spcAft>
                <a:spcPts val="0"/>
              </a:spcAft>
              <a:buClr>
                <a:srgbClr val="000000"/>
              </a:buClr>
              <a:buSzPts val="1400"/>
              <a:buFont typeface="Tahoma"/>
              <a:buNone/>
              <a:defRPr sz="1800" b="0" i="0" u="none" strike="noStrike" cap="none">
                <a:solidFill>
                  <a:srgbClr val="000000"/>
                </a:solidFill>
                <a:latin typeface="Tahoma"/>
                <a:ea typeface="Tahoma"/>
                <a:cs typeface="Tahoma"/>
                <a:sym typeface="Tahoma"/>
              </a:defRPr>
            </a:lvl7pPr>
            <a:lvl8pPr marR="0" lvl="7" algn="l" rtl="0">
              <a:lnSpc>
                <a:spcPct val="100000"/>
              </a:lnSpc>
              <a:spcBef>
                <a:spcPts val="0"/>
              </a:spcBef>
              <a:spcAft>
                <a:spcPts val="0"/>
              </a:spcAft>
              <a:buClr>
                <a:srgbClr val="000000"/>
              </a:buClr>
              <a:buSzPts val="1400"/>
              <a:buFont typeface="Tahoma"/>
              <a:buNone/>
              <a:defRPr sz="1800" b="0" i="0" u="none" strike="noStrike" cap="none">
                <a:solidFill>
                  <a:srgbClr val="000000"/>
                </a:solidFill>
                <a:latin typeface="Tahoma"/>
                <a:ea typeface="Tahoma"/>
                <a:cs typeface="Tahoma"/>
                <a:sym typeface="Tahoma"/>
              </a:defRPr>
            </a:lvl8pPr>
            <a:lvl9pPr marR="0" lvl="8" algn="l" rtl="0">
              <a:lnSpc>
                <a:spcPct val="100000"/>
              </a:lnSpc>
              <a:spcBef>
                <a:spcPts val="0"/>
              </a:spcBef>
              <a:spcAft>
                <a:spcPts val="0"/>
              </a:spcAft>
              <a:buClr>
                <a:srgbClr val="000000"/>
              </a:buClr>
              <a:buSzPts val="1400"/>
              <a:buFont typeface="Tahoma"/>
              <a:buNone/>
              <a:defRPr sz="1800" b="0" i="0" u="none" strike="noStrike" cap="none">
                <a:solidFill>
                  <a:srgbClr val="000000"/>
                </a:solidFill>
                <a:latin typeface="Tahoma"/>
                <a:ea typeface="Tahoma"/>
                <a:cs typeface="Tahoma"/>
                <a:sym typeface="Tahoma"/>
              </a:defRPr>
            </a:lvl9pPr>
          </a:lstStyle>
          <a:p>
            <a:endParaRPr/>
          </a:p>
        </p:txBody>
      </p:sp>
      <p:sp>
        <p:nvSpPr>
          <p:cNvPr id="7" name="Google Shape;7;g2df291bb6d3_1_283"/>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Tahoma"/>
              <a:buChar char="•"/>
              <a:defRPr sz="2800" b="0" i="0" u="none" strike="noStrike" cap="none">
                <a:solidFill>
                  <a:schemeClr val="dk1"/>
                </a:solidFill>
                <a:latin typeface="Tahoma"/>
                <a:ea typeface="Tahoma"/>
                <a:cs typeface="Tahoma"/>
                <a:sym typeface="Tahoma"/>
              </a:defRPr>
            </a:lvl1pPr>
            <a:lvl2pPr marL="914400" marR="0" lvl="1" indent="-381000" algn="l" rtl="0">
              <a:lnSpc>
                <a:spcPct val="90000"/>
              </a:lnSpc>
              <a:spcBef>
                <a:spcPts val="500"/>
              </a:spcBef>
              <a:spcAft>
                <a:spcPts val="0"/>
              </a:spcAft>
              <a:buClr>
                <a:schemeClr val="dk1"/>
              </a:buClr>
              <a:buSzPts val="2400"/>
              <a:buFont typeface="Tahoma"/>
              <a:buChar char="•"/>
              <a:defRPr sz="2400" b="0" i="0" u="none" strike="noStrike" cap="none">
                <a:solidFill>
                  <a:schemeClr val="dk1"/>
                </a:solidFill>
                <a:latin typeface="Tahoma"/>
                <a:ea typeface="Tahoma"/>
                <a:cs typeface="Tahoma"/>
                <a:sym typeface="Tahoma"/>
              </a:defRPr>
            </a:lvl2pPr>
            <a:lvl3pPr marL="1371600" marR="0" lvl="2" indent="-355600" algn="l" rtl="0">
              <a:lnSpc>
                <a:spcPct val="90000"/>
              </a:lnSpc>
              <a:spcBef>
                <a:spcPts val="500"/>
              </a:spcBef>
              <a:spcAft>
                <a:spcPts val="0"/>
              </a:spcAft>
              <a:buClr>
                <a:schemeClr val="dk1"/>
              </a:buClr>
              <a:buSzPts val="2000"/>
              <a:buFont typeface="Tahoma"/>
              <a:buChar char="•"/>
              <a:defRPr sz="2000" b="0" i="0" u="none" strike="noStrike" cap="none">
                <a:solidFill>
                  <a:schemeClr val="dk1"/>
                </a:solidFill>
                <a:latin typeface="Tahoma"/>
                <a:ea typeface="Tahoma"/>
                <a:cs typeface="Tahoma"/>
                <a:sym typeface="Tahoma"/>
              </a:defRPr>
            </a:lvl3pPr>
            <a:lvl4pPr marL="1828800" marR="0" lvl="3" indent="-342900" algn="l" rtl="0">
              <a:lnSpc>
                <a:spcPct val="90000"/>
              </a:lnSpc>
              <a:spcBef>
                <a:spcPts val="500"/>
              </a:spcBef>
              <a:spcAft>
                <a:spcPts val="0"/>
              </a:spcAft>
              <a:buClr>
                <a:schemeClr val="dk1"/>
              </a:buClr>
              <a:buSzPts val="1800"/>
              <a:buFont typeface="Tahoma"/>
              <a:buChar char="•"/>
              <a:defRPr sz="1800" b="0" i="0" u="none" strike="noStrike" cap="none">
                <a:solidFill>
                  <a:schemeClr val="dk1"/>
                </a:solidFill>
                <a:latin typeface="Tahoma"/>
                <a:ea typeface="Tahoma"/>
                <a:cs typeface="Tahoma"/>
                <a:sym typeface="Tahoma"/>
              </a:defRPr>
            </a:lvl4pPr>
            <a:lvl5pPr marL="2286000" marR="0" lvl="4" indent="-342900" algn="l" rtl="0">
              <a:lnSpc>
                <a:spcPct val="90000"/>
              </a:lnSpc>
              <a:spcBef>
                <a:spcPts val="500"/>
              </a:spcBef>
              <a:spcAft>
                <a:spcPts val="0"/>
              </a:spcAft>
              <a:buClr>
                <a:schemeClr val="dk1"/>
              </a:buClr>
              <a:buSzPts val="1800"/>
              <a:buFont typeface="Tahoma"/>
              <a:buChar char="•"/>
              <a:defRPr sz="1800" b="0" i="0" u="none" strike="noStrike" cap="none">
                <a:solidFill>
                  <a:schemeClr val="dk1"/>
                </a:solidFill>
                <a:latin typeface="Tahoma"/>
                <a:ea typeface="Tahoma"/>
                <a:cs typeface="Tahoma"/>
                <a:sym typeface="Tahoma"/>
              </a:defRPr>
            </a:lvl5pPr>
            <a:lvl6pPr marL="2743200" marR="0" lvl="5" indent="-342900" algn="l" rtl="0">
              <a:lnSpc>
                <a:spcPct val="90000"/>
              </a:lnSpc>
              <a:spcBef>
                <a:spcPts val="500"/>
              </a:spcBef>
              <a:spcAft>
                <a:spcPts val="0"/>
              </a:spcAft>
              <a:buClr>
                <a:schemeClr val="dk1"/>
              </a:buClr>
              <a:buSzPts val="1800"/>
              <a:buFont typeface="Tahoma"/>
              <a:buChar char="•"/>
              <a:defRPr sz="1800" b="0" i="0" u="none" strike="noStrike" cap="none">
                <a:solidFill>
                  <a:schemeClr val="dk1"/>
                </a:solidFill>
                <a:latin typeface="Tahoma"/>
                <a:ea typeface="Tahoma"/>
                <a:cs typeface="Tahoma"/>
                <a:sym typeface="Tahoma"/>
              </a:defRPr>
            </a:lvl6pPr>
            <a:lvl7pPr marL="3200400" marR="0" lvl="6" indent="-342900" algn="l" rtl="0">
              <a:lnSpc>
                <a:spcPct val="90000"/>
              </a:lnSpc>
              <a:spcBef>
                <a:spcPts val="500"/>
              </a:spcBef>
              <a:spcAft>
                <a:spcPts val="0"/>
              </a:spcAft>
              <a:buClr>
                <a:schemeClr val="dk1"/>
              </a:buClr>
              <a:buSzPts val="1800"/>
              <a:buFont typeface="Tahoma"/>
              <a:buChar char="•"/>
              <a:defRPr sz="1800" b="0" i="0" u="none" strike="noStrike" cap="none">
                <a:solidFill>
                  <a:schemeClr val="dk1"/>
                </a:solidFill>
                <a:latin typeface="Tahoma"/>
                <a:ea typeface="Tahoma"/>
                <a:cs typeface="Tahoma"/>
                <a:sym typeface="Tahoma"/>
              </a:defRPr>
            </a:lvl7pPr>
            <a:lvl8pPr marL="3657600" marR="0" lvl="7" indent="-342900" algn="l" rtl="0">
              <a:lnSpc>
                <a:spcPct val="90000"/>
              </a:lnSpc>
              <a:spcBef>
                <a:spcPts val="500"/>
              </a:spcBef>
              <a:spcAft>
                <a:spcPts val="0"/>
              </a:spcAft>
              <a:buClr>
                <a:schemeClr val="dk1"/>
              </a:buClr>
              <a:buSzPts val="1800"/>
              <a:buFont typeface="Tahoma"/>
              <a:buChar char="•"/>
              <a:defRPr sz="1800" b="0" i="0" u="none" strike="noStrike" cap="none">
                <a:solidFill>
                  <a:schemeClr val="dk1"/>
                </a:solidFill>
                <a:latin typeface="Tahoma"/>
                <a:ea typeface="Tahoma"/>
                <a:cs typeface="Tahoma"/>
                <a:sym typeface="Tahoma"/>
              </a:defRPr>
            </a:lvl8pPr>
            <a:lvl9pPr marL="4114800" marR="0" lvl="8" indent="-342900" algn="l" rtl="0">
              <a:lnSpc>
                <a:spcPct val="90000"/>
              </a:lnSpc>
              <a:spcBef>
                <a:spcPts val="500"/>
              </a:spcBef>
              <a:spcAft>
                <a:spcPts val="0"/>
              </a:spcAft>
              <a:buClr>
                <a:schemeClr val="dk1"/>
              </a:buClr>
              <a:buSzPts val="1800"/>
              <a:buFont typeface="Tahoma"/>
              <a:buChar char="•"/>
              <a:defRPr sz="1800" b="0" i="0" u="none" strike="noStrike" cap="none">
                <a:solidFill>
                  <a:schemeClr val="dk1"/>
                </a:solidFill>
                <a:latin typeface="Tahoma"/>
                <a:ea typeface="Tahoma"/>
                <a:cs typeface="Tahoma"/>
                <a:sym typeface="Tahoma"/>
              </a:defRPr>
            </a:lvl9pPr>
          </a:lstStyle>
          <a:p>
            <a:endParaRPr/>
          </a:p>
        </p:txBody>
      </p:sp>
      <p:sp>
        <p:nvSpPr>
          <p:cNvPr id="8" name="Google Shape;8;g2df291bb6d3_1_283"/>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g2df291bb6d3_1_283"/>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g2df291bb6d3_1_283"/>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ar-QA"/>
              <a:t>‹#›</a:t>
            </a:fld>
            <a:endParaRPr/>
          </a:p>
        </p:txBody>
      </p:sp>
      <p:sp>
        <p:nvSpPr>
          <p:cNvPr id="3" name="TextBox 2">
            <a:extLst>
              <a:ext uri="{FF2B5EF4-FFF2-40B4-BE49-F238E27FC236}">
                <a16:creationId xmlns:a16="http://schemas.microsoft.com/office/drawing/2014/main" id="{11B32986-7163-A28A-D956-76DED7C69997}"/>
              </a:ext>
            </a:extLst>
          </p:cNvPr>
          <p:cNvSpPr txBox="1"/>
          <p:nvPr>
            <p:extLst>
              <p:ext uri="{1162E1C5-73C7-4A58-AE30-91384D911F3F}">
                <p184:classification xmlns:p184="http://schemas.microsoft.com/office/powerpoint/2018/4/main" val="ftr"/>
              </p:ext>
            </p:extLst>
          </p:nvPr>
        </p:nvSpPr>
        <p:spPr>
          <a:xfrm>
            <a:off x="63500" y="6642100"/>
            <a:ext cx="1422464" cy="152400"/>
          </a:xfrm>
          <a:prstGeom prst="rect">
            <a:avLst/>
          </a:prstGeom>
        </p:spPr>
        <p:txBody>
          <a:bodyPr horzOverflow="overflow" lIns="0" tIns="0" rIns="0" bIns="0">
            <a:spAutoFit/>
          </a:bodyPr>
          <a:lstStyle/>
          <a:p>
            <a:pPr algn="l"/>
            <a:r>
              <a:rPr lang="en-US" sz="1000">
                <a:solidFill>
                  <a:srgbClr val="008000">
                    <a:alpha val="50000"/>
                  </a:srgbClr>
                </a:solidFill>
                <a:latin typeface="Aptos" panose="020B0004020202020204" pitchFamily="34" charset="0"/>
              </a:rPr>
              <a:t>Classification: Public - عام</a:t>
            </a: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0"/>
        <p:cNvGrpSpPr/>
        <p:nvPr/>
      </p:nvGrpSpPr>
      <p:grpSpPr>
        <a:xfrm>
          <a:off x="0" y="0"/>
          <a:ext cx="0" cy="0"/>
          <a:chOff x="0" y="0"/>
          <a:chExt cx="0" cy="0"/>
        </a:xfrm>
      </p:grpSpPr>
      <p:sp>
        <p:nvSpPr>
          <p:cNvPr id="91" name="Google Shape;91;p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92" name="Google Shape;92;p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3" name="Google Shape;93;p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4" name="Google Shape;94;p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5" name="Google Shape;95;p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ar-QA"/>
              <a:t>‹#›</a:t>
            </a:fld>
            <a:endParaRPr/>
          </a:p>
        </p:txBody>
      </p:sp>
      <p:sp>
        <p:nvSpPr>
          <p:cNvPr id="3" name="TextBox 2">
            <a:extLst>
              <a:ext uri="{FF2B5EF4-FFF2-40B4-BE49-F238E27FC236}">
                <a16:creationId xmlns:a16="http://schemas.microsoft.com/office/drawing/2014/main" id="{FD8FB4A0-1104-E5E3-D264-A78E34B89581}"/>
              </a:ext>
            </a:extLst>
          </p:cNvPr>
          <p:cNvSpPr txBox="1"/>
          <p:nvPr>
            <p:extLst>
              <p:ext uri="{1162E1C5-73C7-4A58-AE30-91384D911F3F}">
                <p184:classification xmlns:p184="http://schemas.microsoft.com/office/powerpoint/2018/4/main" val="ftr"/>
              </p:ext>
            </p:extLst>
          </p:nvPr>
        </p:nvSpPr>
        <p:spPr>
          <a:xfrm>
            <a:off x="63500" y="6642100"/>
            <a:ext cx="1422464" cy="152400"/>
          </a:xfrm>
          <a:prstGeom prst="rect">
            <a:avLst/>
          </a:prstGeom>
        </p:spPr>
        <p:txBody>
          <a:bodyPr horzOverflow="overflow" lIns="0" tIns="0" rIns="0" bIns="0">
            <a:spAutoFit/>
          </a:bodyPr>
          <a:lstStyle/>
          <a:p>
            <a:pPr algn="l"/>
            <a:r>
              <a:rPr lang="en-US" sz="1000">
                <a:solidFill>
                  <a:srgbClr val="008000">
                    <a:alpha val="50000"/>
                  </a:srgbClr>
                </a:solidFill>
                <a:latin typeface="Aptos" panose="020B0004020202020204" pitchFamily="34" charset="0"/>
              </a:rPr>
              <a:t>Classification: Public - عام</a:t>
            </a:r>
          </a:p>
        </p:txBody>
      </p:sp>
    </p:spTree>
  </p:cSld>
  <p:clrMap bg1="lt1" tx1="dk1" bg2="dk2" tx2="lt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 id="2147483678" r:id="rId12"/>
    <p:sldLayoutId id="2147483679" r:id="rId13"/>
    <p:sldLayoutId id="2147483680" r:id="rId14"/>
    <p:sldLayoutId id="2147483681" r:id="rId15"/>
    <p:sldLayoutId id="2147483682" r:id="rId16"/>
    <p:sldLayoutId id="2147483683" r:id="rId1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g2df291bb6d3_1_279"/>
          <p:cNvSpPr txBox="1"/>
          <p:nvPr/>
        </p:nvSpPr>
        <p:spPr>
          <a:xfrm>
            <a:off x="3758975" y="2496150"/>
            <a:ext cx="7797300" cy="646290"/>
          </a:xfrm>
          <a:prstGeom prst="rect">
            <a:avLst/>
          </a:prstGeom>
          <a:noFill/>
          <a:ln>
            <a:noFill/>
          </a:ln>
        </p:spPr>
        <p:txBody>
          <a:bodyPr spcFirstLastPara="1" wrap="square" lIns="91425" tIns="45700" rIns="91425" bIns="45700" anchor="t" anchorCtr="0">
            <a:spAutoFit/>
          </a:bodyPr>
          <a:lstStyle/>
          <a:p>
            <a:pPr algn="r" rtl="1"/>
            <a:r>
              <a:rPr lang="ar-QA" sz="3600" b="1" dirty="0">
                <a:solidFill>
                  <a:schemeClr val="lt1"/>
                </a:solidFill>
                <a:latin typeface="Tahoma"/>
                <a:ea typeface="Tahoma"/>
                <a:cs typeface="Tahoma"/>
                <a:sym typeface="Tahoma"/>
              </a:rPr>
              <a:t>مبرمجو الاقتصاد الرقمي</a:t>
            </a:r>
            <a:endParaRPr lang="ar-QA" sz="3600" b="1" dirty="0">
              <a:solidFill>
                <a:schemeClr val="lt1"/>
              </a:solidFill>
              <a:latin typeface="Tahoma"/>
              <a:ea typeface="Tahoma"/>
              <a:cs typeface="Tahoma"/>
            </a:endParaRPr>
          </a:p>
        </p:txBody>
      </p:sp>
      <p:sp>
        <p:nvSpPr>
          <p:cNvPr id="180" name="Google Shape;180;g2df291bb6d3_1_279"/>
          <p:cNvSpPr txBox="1"/>
          <p:nvPr/>
        </p:nvSpPr>
        <p:spPr>
          <a:xfrm>
            <a:off x="4099205" y="4239525"/>
            <a:ext cx="7457100" cy="1231500"/>
          </a:xfrm>
          <a:prstGeom prst="rect">
            <a:avLst/>
          </a:prstGeom>
          <a:noFill/>
          <a:ln>
            <a:noFill/>
          </a:ln>
        </p:spPr>
        <p:txBody>
          <a:bodyPr spcFirstLastPara="1" wrap="square" lIns="91425" tIns="91425" rIns="91425" bIns="91425" anchor="t" anchorCtr="0">
            <a:spAutoFit/>
          </a:bodyPr>
          <a:lstStyle/>
          <a:p>
            <a:pPr marL="0" marR="0" lvl="0" indent="0" algn="r" rtl="1">
              <a:lnSpc>
                <a:spcPct val="100000"/>
              </a:lnSpc>
              <a:spcBef>
                <a:spcPts val="0"/>
              </a:spcBef>
              <a:spcAft>
                <a:spcPts val="0"/>
              </a:spcAft>
              <a:buClr>
                <a:srgbClr val="000000"/>
              </a:buClr>
              <a:buSzPts val="3400"/>
              <a:buFont typeface="Arial"/>
              <a:buNone/>
            </a:pPr>
            <a:r>
              <a:rPr lang="ar-QA" sz="3400" b="0" i="0" u="none" strike="noStrike" cap="none">
                <a:solidFill>
                  <a:srgbClr val="FFFFFF"/>
                </a:solidFill>
                <a:latin typeface="Tahoma"/>
                <a:ea typeface="Tahoma"/>
                <a:cs typeface="Tahoma"/>
                <a:sym typeface="Tahoma"/>
              </a:rPr>
              <a:t>—</a:t>
            </a:r>
            <a:endParaRPr sz="3400" b="0" i="0" u="none" strike="noStrike" cap="none">
              <a:solidFill>
                <a:srgbClr val="FFFFFF"/>
              </a:solidFill>
              <a:latin typeface="Tahoma"/>
              <a:ea typeface="Tahoma"/>
              <a:cs typeface="Tahoma"/>
              <a:sym typeface="Tahoma"/>
            </a:endParaRPr>
          </a:p>
          <a:p>
            <a:pPr marL="0" marR="0" lvl="0" indent="0" algn="r" rtl="1">
              <a:lnSpc>
                <a:spcPct val="100000"/>
              </a:lnSpc>
              <a:spcBef>
                <a:spcPts val="0"/>
              </a:spcBef>
              <a:spcAft>
                <a:spcPts val="0"/>
              </a:spcAft>
              <a:buClr>
                <a:srgbClr val="000000"/>
              </a:buClr>
              <a:buSzPts val="3400"/>
              <a:buFont typeface="Arial"/>
              <a:buNone/>
            </a:pPr>
            <a:r>
              <a:rPr lang="ar-QA" sz="3400" b="0" i="0" u="none" strike="noStrike" cap="none">
                <a:solidFill>
                  <a:schemeClr val="lt1"/>
                </a:solidFill>
                <a:latin typeface="Tahoma"/>
                <a:ea typeface="Tahoma"/>
                <a:cs typeface="Tahoma"/>
                <a:sym typeface="Tahoma"/>
              </a:rPr>
              <a:t>خطة درس</a:t>
            </a:r>
            <a:endParaRPr sz="3400" b="0" i="0" u="none" strike="noStrike" cap="none">
              <a:solidFill>
                <a:srgbClr val="FFFFFF"/>
              </a:solidFill>
              <a:latin typeface="Tahoma"/>
              <a:ea typeface="Tahoma"/>
              <a:cs typeface="Tahoma"/>
              <a:sym typeface="Tahoma"/>
            </a:endParaRPr>
          </a:p>
        </p:txBody>
      </p:sp>
      <p:sp>
        <p:nvSpPr>
          <p:cNvPr id="2" name="TextBox 1">
            <a:extLst>
              <a:ext uri="{FF2B5EF4-FFF2-40B4-BE49-F238E27FC236}">
                <a16:creationId xmlns:a16="http://schemas.microsoft.com/office/drawing/2014/main" id="{1DB2D8F9-6C75-0400-41F5-B4DFB8DF5E66}"/>
              </a:ext>
            </a:extLst>
          </p:cNvPr>
          <p:cNvSpPr txBox="1"/>
          <p:nvPr/>
        </p:nvSpPr>
        <p:spPr>
          <a:xfrm>
            <a:off x="2928494" y="771291"/>
            <a:ext cx="1554633" cy="57846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GB"/>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p2"/>
          <p:cNvSpPr txBox="1"/>
          <p:nvPr/>
        </p:nvSpPr>
        <p:spPr>
          <a:xfrm>
            <a:off x="397093" y="194023"/>
            <a:ext cx="5276700" cy="553856"/>
          </a:xfrm>
          <a:prstGeom prst="rect">
            <a:avLst/>
          </a:prstGeom>
          <a:noFill/>
          <a:ln>
            <a:noFill/>
          </a:ln>
        </p:spPr>
        <p:txBody>
          <a:bodyPr spcFirstLastPara="1" wrap="square" lIns="121850" tIns="121850" rIns="121850" bIns="121850" anchor="ctr" anchorCtr="0">
            <a:spAutoFit/>
          </a:bodyPr>
          <a:lstStyle/>
          <a:p>
            <a:pPr rtl="1"/>
            <a:r>
              <a:rPr lang="ar-QA" sz="2000">
                <a:solidFill>
                  <a:schemeClr val="dk1"/>
                </a:solidFill>
                <a:latin typeface="Tahoma"/>
                <a:ea typeface="Tahoma"/>
                <a:cs typeface="Tahoma"/>
                <a:sym typeface="Tahoma"/>
              </a:rPr>
              <a:t>خطة درس</a:t>
            </a:r>
            <a:endParaRPr lang="en-US">
              <a:solidFill>
                <a:schemeClr val="dk1"/>
              </a:solidFill>
            </a:endParaRPr>
          </a:p>
        </p:txBody>
      </p:sp>
      <p:sp>
        <p:nvSpPr>
          <p:cNvPr id="186" name="Google Shape;186;p2"/>
          <p:cNvSpPr txBox="1"/>
          <p:nvPr/>
        </p:nvSpPr>
        <p:spPr>
          <a:xfrm>
            <a:off x="5480600" y="190575"/>
            <a:ext cx="6301500" cy="553800"/>
          </a:xfrm>
          <a:prstGeom prst="rect">
            <a:avLst/>
          </a:prstGeom>
          <a:noFill/>
          <a:ln>
            <a:noFill/>
          </a:ln>
        </p:spPr>
        <p:txBody>
          <a:bodyPr spcFirstLastPara="1" wrap="square" lIns="121850" tIns="121850" rIns="121850" bIns="121850" anchor="t" anchorCtr="0">
            <a:noAutofit/>
          </a:bodyPr>
          <a:lstStyle/>
          <a:p>
            <a:pPr algn="r" rtl="1">
              <a:lnSpc>
                <a:spcPct val="114999"/>
              </a:lnSpc>
            </a:pPr>
            <a:r>
              <a:rPr lang="ar-QA" sz="2000" b="1" dirty="0">
                <a:solidFill>
                  <a:srgbClr val="4F5AA7"/>
                </a:solidFill>
                <a:latin typeface="Tahoma"/>
                <a:ea typeface="Tahoma"/>
                <a:cs typeface="Tahoma"/>
                <a:sym typeface="Tahoma"/>
              </a:rPr>
              <a:t>مبرمجو الاقتصاد الرقمي</a:t>
            </a:r>
            <a:endParaRPr lang="ar-QA" sz="2000" b="1" i="0" u="none" strike="noStrike" cap="none" dirty="0">
              <a:solidFill>
                <a:srgbClr val="4F5AA7"/>
              </a:solidFill>
              <a:latin typeface="Tahoma"/>
              <a:ea typeface="Tahoma"/>
              <a:cs typeface="Tahoma"/>
            </a:endParaRPr>
          </a:p>
        </p:txBody>
      </p:sp>
      <p:sp>
        <p:nvSpPr>
          <p:cNvPr id="187" name="Google Shape;187;p2"/>
          <p:cNvSpPr txBox="1"/>
          <p:nvPr/>
        </p:nvSpPr>
        <p:spPr>
          <a:xfrm>
            <a:off x="9316454" y="829592"/>
            <a:ext cx="2465700" cy="415458"/>
          </a:xfrm>
          <a:prstGeom prst="rect">
            <a:avLst/>
          </a:prstGeom>
          <a:noFill/>
          <a:ln>
            <a:noFill/>
          </a:ln>
        </p:spPr>
        <p:txBody>
          <a:bodyPr spcFirstLastPara="1" wrap="square" lIns="45700" tIns="45700" rIns="45700" bIns="45700" anchor="t" anchorCtr="0">
            <a:spAutoFit/>
          </a:bodyPr>
          <a:lstStyle/>
          <a:p>
            <a:pPr marL="0" marR="0" lvl="0" indent="0" algn="r" rtl="1">
              <a:lnSpc>
                <a:spcPct val="150000"/>
              </a:lnSpc>
              <a:spcBef>
                <a:spcPts val="0"/>
              </a:spcBef>
              <a:spcAft>
                <a:spcPts val="0"/>
              </a:spcAft>
              <a:buClr>
                <a:srgbClr val="FFFFFF"/>
              </a:buClr>
              <a:buSzPts val="1400"/>
              <a:buFont typeface="Arial"/>
              <a:buNone/>
            </a:pPr>
            <a:r>
              <a:rPr lang="ar-QA" sz="1400" b="1" i="0" u="none" strike="noStrike" cap="none" dirty="0">
                <a:solidFill>
                  <a:srgbClr val="4F5AA7"/>
                </a:solidFill>
                <a:latin typeface="Tahoma"/>
                <a:ea typeface="Tahoma"/>
                <a:cs typeface="Tahoma"/>
                <a:sym typeface="Tahoma"/>
              </a:rPr>
              <a:t>المنطقة: </a:t>
            </a:r>
            <a:r>
              <a:rPr lang="ar-QA" dirty="0">
                <a:solidFill>
                  <a:srgbClr val="4F5AA7"/>
                </a:solidFill>
                <a:latin typeface="Tahoma"/>
                <a:ea typeface="Tahoma"/>
                <a:cs typeface="Tahoma"/>
                <a:sym typeface="Tahoma"/>
              </a:rPr>
              <a:t>منطقة الاستكشاف</a:t>
            </a:r>
            <a:endParaRPr sz="1400" b="0" i="0" u="none" strike="noStrike" cap="none" dirty="0">
              <a:solidFill>
                <a:srgbClr val="4F5AA7"/>
              </a:solidFill>
              <a:latin typeface="Tahoma"/>
              <a:ea typeface="Tahoma"/>
              <a:cs typeface="Tahoma"/>
              <a:sym typeface="Tahoma"/>
            </a:endParaRPr>
          </a:p>
        </p:txBody>
      </p:sp>
      <p:sp>
        <p:nvSpPr>
          <p:cNvPr id="188" name="Google Shape;188;p2"/>
          <p:cNvSpPr txBox="1"/>
          <p:nvPr/>
        </p:nvSpPr>
        <p:spPr>
          <a:xfrm>
            <a:off x="7697908" y="829592"/>
            <a:ext cx="1722600" cy="738623"/>
          </a:xfrm>
          <a:prstGeom prst="rect">
            <a:avLst/>
          </a:prstGeom>
          <a:noFill/>
          <a:ln>
            <a:noFill/>
          </a:ln>
        </p:spPr>
        <p:txBody>
          <a:bodyPr spcFirstLastPara="1" wrap="square" lIns="45700" tIns="45700" rIns="45700" bIns="45700" anchor="t" anchorCtr="0">
            <a:spAutoFit/>
          </a:bodyPr>
          <a:lstStyle/>
          <a:p>
            <a:pPr algn="r" rtl="1">
              <a:lnSpc>
                <a:spcPct val="150000"/>
              </a:lnSpc>
              <a:buClr>
                <a:srgbClr val="FFFFFF"/>
              </a:buClr>
              <a:buSzPts val="1400"/>
            </a:pPr>
            <a:r>
              <a:rPr lang="ar-QA" sz="1400" b="1" i="0" u="none" strike="noStrike" cap="none" dirty="0">
                <a:solidFill>
                  <a:srgbClr val="4F5AA7"/>
                </a:solidFill>
                <a:latin typeface="Tahoma"/>
                <a:ea typeface="Tahoma"/>
                <a:cs typeface="Tahoma"/>
                <a:sym typeface="Tahoma"/>
              </a:rPr>
              <a:t>العمر</a:t>
            </a:r>
            <a:r>
              <a:rPr lang="ar-QA" b="1" dirty="0">
                <a:solidFill>
                  <a:srgbClr val="4F5AA7"/>
                </a:solidFill>
                <a:latin typeface="Tahoma"/>
                <a:ea typeface="Tahoma"/>
                <a:cs typeface="Tahoma"/>
                <a:sym typeface="Tahoma"/>
              </a:rPr>
              <a:t>:</a:t>
            </a:r>
            <a:r>
              <a:rPr lang="en-US" b="1" dirty="0">
                <a:solidFill>
                  <a:srgbClr val="4F5AA7"/>
                </a:solidFill>
                <a:latin typeface="Tahoma"/>
                <a:ea typeface="Tahoma"/>
                <a:cs typeface="Tahoma"/>
                <a:sym typeface="Tahoma"/>
              </a:rPr>
              <a:t> 11 - 14</a:t>
            </a:r>
            <a:endParaRPr lang="en-US" dirty="0">
              <a:solidFill>
                <a:srgbClr val="4F5AA7"/>
              </a:solidFill>
              <a:latin typeface="Tahoma"/>
              <a:ea typeface="Tahoma"/>
              <a:cs typeface="Tahoma"/>
            </a:endParaRPr>
          </a:p>
          <a:p>
            <a:pPr marL="0" marR="0" lvl="0" indent="0" algn="r" rtl="1">
              <a:lnSpc>
                <a:spcPct val="150000"/>
              </a:lnSpc>
              <a:spcBef>
                <a:spcPts val="0"/>
              </a:spcBef>
              <a:spcAft>
                <a:spcPts val="0"/>
              </a:spcAft>
              <a:buSzPts val="1400"/>
              <a:buFont typeface="Arial"/>
              <a:buNone/>
            </a:pPr>
            <a:endParaRPr lang="ar-QA" sz="1400" b="1" i="0" u="none" strike="noStrike" cap="none" dirty="0">
              <a:solidFill>
                <a:srgbClr val="4F5AA7"/>
              </a:solidFill>
              <a:latin typeface="Tahoma"/>
              <a:ea typeface="Tahoma"/>
              <a:cs typeface="Tahoma"/>
            </a:endParaRPr>
          </a:p>
        </p:txBody>
      </p:sp>
      <p:sp>
        <p:nvSpPr>
          <p:cNvPr id="189" name="Google Shape;189;p2"/>
          <p:cNvSpPr txBox="1"/>
          <p:nvPr/>
        </p:nvSpPr>
        <p:spPr>
          <a:xfrm>
            <a:off x="2964493" y="829600"/>
            <a:ext cx="4899350" cy="415458"/>
          </a:xfrm>
          <a:prstGeom prst="rect">
            <a:avLst/>
          </a:prstGeom>
          <a:noFill/>
          <a:ln>
            <a:noFill/>
          </a:ln>
        </p:spPr>
        <p:txBody>
          <a:bodyPr spcFirstLastPara="1" wrap="square" lIns="45700" tIns="45700" rIns="45700" bIns="45700" anchor="t" anchorCtr="0">
            <a:spAutoFit/>
          </a:bodyPr>
          <a:lstStyle/>
          <a:p>
            <a:pPr algn="r" rtl="1">
              <a:lnSpc>
                <a:spcPct val="150000"/>
              </a:lnSpc>
              <a:buClr>
                <a:srgbClr val="FFFFFF"/>
              </a:buClr>
              <a:buSzPts val="1400"/>
            </a:pPr>
            <a:r>
              <a:rPr lang="ar-QA" sz="1400" b="1" i="0" u="none" strike="noStrike" cap="none" dirty="0">
                <a:solidFill>
                  <a:srgbClr val="4F5AA7"/>
                </a:solidFill>
                <a:latin typeface="Tahoma"/>
                <a:ea typeface="Tahoma"/>
                <a:cs typeface="Tahoma"/>
                <a:sym typeface="Tahoma"/>
              </a:rPr>
              <a:t>المعدات: </a:t>
            </a:r>
            <a:r>
              <a:rPr lang="ar-QA" dirty="0">
                <a:solidFill>
                  <a:srgbClr val="4F5AA7"/>
                </a:solidFill>
                <a:latin typeface="Tahoma"/>
                <a:ea typeface="Tahoma"/>
                <a:cs typeface="Tahoma"/>
                <a:sym typeface="Tahoma"/>
              </a:rPr>
              <a:t>حاسوب، اتصال بالإنترنت</a:t>
            </a:r>
            <a:endParaRPr lang="ar-QA" dirty="0">
              <a:solidFill>
                <a:srgbClr val="4F5AA7"/>
              </a:solidFill>
              <a:latin typeface="Tahoma"/>
              <a:ea typeface="Tahoma"/>
              <a:cs typeface="Tahoma"/>
            </a:endParaRPr>
          </a:p>
        </p:txBody>
      </p:sp>
      <p:sp>
        <p:nvSpPr>
          <p:cNvPr id="190" name="Google Shape;190;p2"/>
          <p:cNvSpPr txBox="1"/>
          <p:nvPr/>
        </p:nvSpPr>
        <p:spPr>
          <a:xfrm>
            <a:off x="7148813" y="1671410"/>
            <a:ext cx="4633500" cy="2031285"/>
          </a:xfrm>
          <a:prstGeom prst="rect">
            <a:avLst/>
          </a:prstGeom>
          <a:noFill/>
          <a:ln>
            <a:noFill/>
          </a:ln>
        </p:spPr>
        <p:txBody>
          <a:bodyPr spcFirstLastPara="1" wrap="square" lIns="45700" tIns="45700" rIns="45700" bIns="45700" anchor="t" anchorCtr="0">
            <a:spAutoFit/>
          </a:bodyPr>
          <a:lstStyle/>
          <a:p>
            <a:pPr algn="r" rtl="1">
              <a:lnSpc>
                <a:spcPct val="150000"/>
              </a:lnSpc>
            </a:pPr>
            <a:r>
              <a:rPr lang="ar-QA" sz="1200" b="1" i="0" u="none" strike="noStrike" cap="none" dirty="0">
                <a:solidFill>
                  <a:srgbClr val="4858C7"/>
                </a:solidFill>
                <a:latin typeface="Tahoma"/>
                <a:ea typeface="Tahoma"/>
                <a:cs typeface="Tahoma"/>
                <a:sym typeface="Tahoma"/>
              </a:rPr>
              <a:t>الوصف:</a:t>
            </a:r>
            <a:br>
              <a:rPr lang="ar-QA" sz="1200" b="1" dirty="0">
                <a:solidFill>
                  <a:srgbClr val="4858C7"/>
                </a:solidFill>
                <a:latin typeface="Tahoma"/>
                <a:ea typeface="Tahoma"/>
                <a:cs typeface="Tahoma"/>
              </a:rPr>
            </a:br>
            <a:r>
              <a:rPr lang="ar-QA" sz="1200" dirty="0">
                <a:solidFill>
                  <a:srgbClr val="4858C7"/>
                </a:solidFill>
                <a:latin typeface="Tahoma"/>
                <a:ea typeface="Tahoma"/>
                <a:cs typeface="Tahoma"/>
                <a:sym typeface="Tahoma"/>
              </a:rPr>
              <a:t>ورشة عمل عبر الإنترنت مكوّنة من 4 جلسات تركز على تطوير تطبيقات الهاتف المحمول والثقافة المالية باستخدام منصة </a:t>
            </a:r>
            <a:r>
              <a:rPr lang="en-US" sz="1200" dirty="0" err="1">
                <a:solidFill>
                  <a:srgbClr val="4858C7"/>
                </a:solidFill>
                <a:latin typeface="Tahoma"/>
                <a:ea typeface="Tahoma"/>
                <a:cs typeface="Tahoma"/>
                <a:sym typeface="Tahoma"/>
              </a:rPr>
              <a:t>Thunkable</a:t>
            </a:r>
            <a:r>
              <a:rPr lang="en-US" sz="1200" dirty="0">
                <a:solidFill>
                  <a:srgbClr val="4858C7"/>
                </a:solidFill>
                <a:latin typeface="Tahoma"/>
                <a:ea typeface="Tahoma"/>
                <a:cs typeface="Tahoma"/>
                <a:sym typeface="Tahoma"/>
              </a:rPr>
              <a:t>. </a:t>
            </a:r>
            <a:r>
              <a:rPr lang="ar-QA" sz="1200" dirty="0">
                <a:solidFill>
                  <a:srgbClr val="4858C7"/>
                </a:solidFill>
                <a:latin typeface="Tahoma"/>
                <a:ea typeface="Tahoma"/>
                <a:cs typeface="Tahoma"/>
                <a:sym typeface="Tahoma"/>
              </a:rPr>
              <a:t>ستكون التجربة عملية وقائمة على المشاريع، حيث يتم توجيه المشاركين لتصميم وبناء وعرض تطبيق مالي شخصي متكامل الوظائف يغطي مفاهيم واقعية في وضع الميزانية، وتتبع المدخرات، واتخاذ القرارات الاقتصادية من خلال البرمجة القائمة على الكتل (</a:t>
            </a:r>
            <a:r>
              <a:rPr lang="en-US" sz="1200" dirty="0">
                <a:solidFill>
                  <a:srgbClr val="4858C7"/>
                </a:solidFill>
                <a:latin typeface="Tahoma"/>
                <a:ea typeface="Tahoma"/>
                <a:cs typeface="Tahoma"/>
                <a:sym typeface="Tahoma"/>
              </a:rPr>
              <a:t>Block-based coding).</a:t>
            </a:r>
            <a:endParaRPr lang="ar-QA" sz="1200" dirty="0">
              <a:solidFill>
                <a:srgbClr val="4F5AA7"/>
              </a:solidFill>
              <a:latin typeface="Tahoma"/>
              <a:ea typeface="Tahoma"/>
              <a:cs typeface="Tahoma"/>
            </a:endParaRPr>
          </a:p>
        </p:txBody>
      </p:sp>
      <p:sp>
        <p:nvSpPr>
          <p:cNvPr id="191" name="Google Shape;191;p2"/>
          <p:cNvSpPr txBox="1"/>
          <p:nvPr/>
        </p:nvSpPr>
        <p:spPr>
          <a:xfrm>
            <a:off x="6659016" y="4242057"/>
            <a:ext cx="5123383" cy="415458"/>
          </a:xfrm>
          <a:prstGeom prst="rect">
            <a:avLst/>
          </a:prstGeom>
          <a:noFill/>
          <a:ln>
            <a:noFill/>
          </a:ln>
        </p:spPr>
        <p:txBody>
          <a:bodyPr spcFirstLastPara="1" wrap="square" lIns="45700" tIns="45700" rIns="45700" bIns="45700" anchor="t" anchorCtr="0">
            <a:spAutoFit/>
          </a:bodyPr>
          <a:lstStyle/>
          <a:p>
            <a:pPr algn="r" rtl="1">
              <a:lnSpc>
                <a:spcPct val="150000"/>
              </a:lnSpc>
            </a:pPr>
            <a:r>
              <a:rPr lang="ar-QA" sz="1400" b="1" i="0" u="none" strike="noStrike" cap="none" dirty="0">
                <a:solidFill>
                  <a:srgbClr val="4858C7"/>
                </a:solidFill>
                <a:latin typeface="Tahoma"/>
                <a:ea typeface="Tahoma"/>
                <a:cs typeface="Tahoma"/>
                <a:sym typeface="Tahoma"/>
              </a:rPr>
              <a:t>تحدي التصميم:</a:t>
            </a:r>
            <a:endParaRPr lang="ar-QA" sz="1200" dirty="0">
              <a:solidFill>
                <a:srgbClr val="4858C7"/>
              </a:solidFill>
              <a:latin typeface="Tahoma"/>
              <a:ea typeface="Tahoma"/>
              <a:cs typeface="Tahoma"/>
              <a:sym typeface="Tahoma"/>
            </a:endParaRPr>
          </a:p>
        </p:txBody>
      </p:sp>
      <p:sp>
        <p:nvSpPr>
          <p:cNvPr id="192" name="Google Shape;192;p2"/>
          <p:cNvSpPr txBox="1"/>
          <p:nvPr/>
        </p:nvSpPr>
        <p:spPr>
          <a:xfrm>
            <a:off x="972875" y="1692286"/>
            <a:ext cx="5116698" cy="2308284"/>
          </a:xfrm>
          <a:prstGeom prst="rect">
            <a:avLst/>
          </a:prstGeom>
          <a:noFill/>
          <a:ln>
            <a:noFill/>
          </a:ln>
        </p:spPr>
        <p:txBody>
          <a:bodyPr spcFirstLastPara="1" wrap="square" lIns="45700" tIns="45700" rIns="45700" bIns="45700" anchor="t" anchorCtr="0">
            <a:spAutoFit/>
          </a:bodyPr>
          <a:lstStyle/>
          <a:p>
            <a:pPr algn="r" rtl="1">
              <a:lnSpc>
                <a:spcPct val="150000"/>
              </a:lnSpc>
            </a:pPr>
            <a:r>
              <a:rPr lang="ar-QA" sz="1200" b="1" i="0" u="none" strike="noStrike" cap="none" dirty="0">
                <a:solidFill>
                  <a:srgbClr val="4F5AA7"/>
                </a:solidFill>
                <a:latin typeface="Tahoma"/>
                <a:ea typeface="Tahoma"/>
                <a:cs typeface="Tahoma"/>
                <a:sym typeface="Tahoma"/>
              </a:rPr>
              <a:t>أهداف </a:t>
            </a:r>
            <a:r>
              <a:rPr lang="ar-QA" sz="1200" b="1" dirty="0">
                <a:solidFill>
                  <a:srgbClr val="4F5AA7"/>
                </a:solidFill>
                <a:latin typeface="Tahoma"/>
                <a:ea typeface="Tahoma"/>
                <a:cs typeface="Tahoma"/>
                <a:sym typeface="Tahoma"/>
              </a:rPr>
              <a:t>التعلّم</a:t>
            </a:r>
            <a:r>
              <a:rPr lang="ar-QA" sz="1200" b="1" i="0" u="none" strike="noStrike" cap="none" dirty="0">
                <a:solidFill>
                  <a:srgbClr val="4F5AA7"/>
                </a:solidFill>
                <a:latin typeface="Tahoma"/>
                <a:ea typeface="Tahoma"/>
                <a:cs typeface="Tahoma"/>
                <a:sym typeface="Tahoma"/>
              </a:rPr>
              <a:t>:</a:t>
            </a:r>
            <a:br>
              <a:rPr lang="ar-QA" sz="1200" b="1" dirty="0">
                <a:solidFill>
                  <a:srgbClr val="4F5AA7"/>
                </a:solidFill>
                <a:latin typeface="Tahoma"/>
                <a:ea typeface="Tahoma"/>
                <a:cs typeface="Tahoma"/>
              </a:rPr>
            </a:br>
            <a:r>
              <a:rPr lang="ar-QA" sz="1200" dirty="0">
                <a:solidFill>
                  <a:srgbClr val="4F5AA7"/>
                </a:solidFill>
                <a:latin typeface="Tahoma"/>
                <a:ea typeface="Tahoma"/>
                <a:cs typeface="Tahoma"/>
                <a:sym typeface="Tahoma"/>
              </a:rPr>
              <a:t>بنهاية هذا البرنامج سيتمكن المشاركون من:</a:t>
            </a:r>
          </a:p>
          <a:p>
            <a:pPr marL="171450" indent="-171450" algn="r" rtl="1">
              <a:lnSpc>
                <a:spcPct val="150000"/>
              </a:lnSpc>
              <a:buFont typeface="Arial" panose="020B0604020202020204" pitchFamily="34" charset="0"/>
              <a:buChar char="•"/>
            </a:pPr>
            <a:r>
              <a:rPr lang="ar-QA" sz="1200" dirty="0">
                <a:solidFill>
                  <a:srgbClr val="4F5AA7"/>
                </a:solidFill>
                <a:latin typeface="Tahoma"/>
                <a:ea typeface="Tahoma"/>
                <a:cs typeface="Tahoma"/>
                <a:sym typeface="Tahoma"/>
              </a:rPr>
              <a:t>تطوير التطبيقات: بناء وعرض تطبيق هاتف محمول متكامل الوظائف باستخدام بيئة البرمجة القائمة على الكتل في </a:t>
            </a:r>
            <a:r>
              <a:rPr lang="en-US" sz="1200" dirty="0" err="1">
                <a:solidFill>
                  <a:srgbClr val="4F5AA7"/>
                </a:solidFill>
                <a:latin typeface="Tahoma"/>
                <a:ea typeface="Tahoma"/>
                <a:cs typeface="Tahoma"/>
                <a:sym typeface="Tahoma"/>
              </a:rPr>
              <a:t>Thunkable</a:t>
            </a:r>
            <a:r>
              <a:rPr lang="en-US" sz="1200" dirty="0">
                <a:solidFill>
                  <a:srgbClr val="4F5AA7"/>
                </a:solidFill>
                <a:latin typeface="Tahoma"/>
                <a:ea typeface="Tahoma"/>
                <a:cs typeface="Tahoma"/>
                <a:sym typeface="Tahoma"/>
              </a:rPr>
              <a:t>.</a:t>
            </a:r>
          </a:p>
          <a:p>
            <a:pPr marL="171450" indent="-171450" algn="r" rtl="1">
              <a:lnSpc>
                <a:spcPct val="150000"/>
              </a:lnSpc>
              <a:buFont typeface="Arial" panose="020B0604020202020204" pitchFamily="34" charset="0"/>
              <a:buChar char="•"/>
            </a:pPr>
            <a:r>
              <a:rPr lang="ar-QA" sz="1200" dirty="0">
                <a:solidFill>
                  <a:srgbClr val="4F5AA7"/>
                </a:solidFill>
                <a:latin typeface="Tahoma"/>
                <a:ea typeface="Tahoma"/>
                <a:cs typeface="Tahoma"/>
                <a:sym typeface="Tahoma"/>
              </a:rPr>
              <a:t>التفكير الحاسوبي: تطبيق منطق البرمجة، بما في ذلك المتغيرات والشروط وتخزين البيانات، لحل مشكلات واقعية.</a:t>
            </a:r>
            <a:endParaRPr lang="en-US" sz="1200" dirty="0">
              <a:solidFill>
                <a:srgbClr val="4F5AA7"/>
              </a:solidFill>
              <a:latin typeface="Tahoma"/>
              <a:ea typeface="Tahoma"/>
              <a:cs typeface="Tahoma"/>
              <a:sym typeface="Tahoma"/>
            </a:endParaRPr>
          </a:p>
          <a:p>
            <a:pPr marL="171450" indent="-171450" algn="r" rtl="1">
              <a:lnSpc>
                <a:spcPct val="150000"/>
              </a:lnSpc>
              <a:buFont typeface="Arial" panose="020B0604020202020204" pitchFamily="34" charset="0"/>
              <a:buChar char="•"/>
            </a:pPr>
            <a:r>
              <a:rPr lang="ar-QA" sz="1200" dirty="0">
                <a:solidFill>
                  <a:srgbClr val="4F5AA7"/>
                </a:solidFill>
                <a:latin typeface="Tahoma"/>
                <a:ea typeface="Tahoma"/>
                <a:cs typeface="Tahoma"/>
                <a:sym typeface="Tahoma"/>
              </a:rPr>
              <a:t>الثقافة المالية: فهم المفاهيم الأساسية للتمويل الشخصي من خلال بناء أداة فعلية لوضع الميزانية وتتبع المدخرات.</a:t>
            </a:r>
            <a:endParaRPr lang="ar-QA" sz="1200" dirty="0">
              <a:solidFill>
                <a:srgbClr val="4F5AA7"/>
              </a:solidFill>
              <a:latin typeface="Tahoma"/>
              <a:ea typeface="Tahoma"/>
              <a:cs typeface="Tahoma"/>
            </a:endParaRPr>
          </a:p>
        </p:txBody>
      </p:sp>
      <p:grpSp>
        <p:nvGrpSpPr>
          <p:cNvPr id="193" name="Google Shape;193;p2"/>
          <p:cNvGrpSpPr/>
          <p:nvPr/>
        </p:nvGrpSpPr>
        <p:grpSpPr>
          <a:xfrm>
            <a:off x="397094" y="220189"/>
            <a:ext cx="11384812" cy="494650"/>
            <a:chOff x="0" y="-1"/>
            <a:chExt cx="8070900" cy="494650"/>
          </a:xfrm>
        </p:grpSpPr>
        <p:cxnSp>
          <p:nvCxnSpPr>
            <p:cNvPr id="194" name="Google Shape;194;p2"/>
            <p:cNvCxnSpPr/>
            <p:nvPr/>
          </p:nvCxnSpPr>
          <p:spPr>
            <a:xfrm>
              <a:off x="0" y="-1"/>
              <a:ext cx="8070900" cy="0"/>
            </a:xfrm>
            <a:prstGeom prst="straightConnector1">
              <a:avLst/>
            </a:prstGeom>
            <a:noFill/>
            <a:ln w="19050" cap="flat" cmpd="sng">
              <a:solidFill>
                <a:srgbClr val="4F5AA7"/>
              </a:solidFill>
              <a:prstDash val="solid"/>
              <a:round/>
              <a:headEnd type="none" w="sm" len="sm"/>
              <a:tailEnd type="none" w="sm" len="sm"/>
            </a:ln>
          </p:spPr>
        </p:cxnSp>
        <p:cxnSp>
          <p:nvCxnSpPr>
            <p:cNvPr id="195" name="Google Shape;195;p2"/>
            <p:cNvCxnSpPr/>
            <p:nvPr/>
          </p:nvCxnSpPr>
          <p:spPr>
            <a:xfrm>
              <a:off x="0" y="494649"/>
              <a:ext cx="8070900" cy="0"/>
            </a:xfrm>
            <a:prstGeom prst="straightConnector1">
              <a:avLst/>
            </a:prstGeom>
            <a:noFill/>
            <a:ln w="19050" cap="flat" cmpd="sng">
              <a:solidFill>
                <a:srgbClr val="4F5AA7"/>
              </a:solidFill>
              <a:prstDash val="solid"/>
              <a:round/>
              <a:headEnd type="none" w="sm" len="sm"/>
              <a:tailEnd type="none" w="sm" len="sm"/>
            </a:ln>
          </p:spPr>
        </p:cxnSp>
      </p:grpSp>
      <p:sp>
        <p:nvSpPr>
          <p:cNvPr id="2" name="Google Shape;189;p2">
            <a:extLst>
              <a:ext uri="{FF2B5EF4-FFF2-40B4-BE49-F238E27FC236}">
                <a16:creationId xmlns:a16="http://schemas.microsoft.com/office/drawing/2014/main" id="{1B694287-5DAD-2F86-C773-309D7CAC3DDA}"/>
              </a:ext>
            </a:extLst>
          </p:cNvPr>
          <p:cNvSpPr txBox="1"/>
          <p:nvPr/>
        </p:nvSpPr>
        <p:spPr>
          <a:xfrm>
            <a:off x="396656" y="829599"/>
            <a:ext cx="1762625" cy="415458"/>
          </a:xfrm>
          <a:prstGeom prst="rect">
            <a:avLst/>
          </a:prstGeom>
          <a:noFill/>
          <a:ln>
            <a:noFill/>
          </a:ln>
        </p:spPr>
        <p:txBody>
          <a:bodyPr spcFirstLastPara="1" wrap="square" lIns="45700" tIns="45700" rIns="45700" bIns="45700" anchor="t" anchorCtr="0">
            <a:spAutoFit/>
          </a:bodyPr>
          <a:lstStyle/>
          <a:p>
            <a:pPr algn="r" rtl="1">
              <a:lnSpc>
                <a:spcPct val="150000"/>
              </a:lnSpc>
            </a:pPr>
            <a:r>
              <a:rPr lang="ar-QA" b="1" dirty="0">
                <a:solidFill>
                  <a:srgbClr val="4F5AA7"/>
                </a:solidFill>
                <a:latin typeface="Tahoma"/>
                <a:ea typeface="Tahoma"/>
                <a:cs typeface="Tahoma"/>
                <a:sym typeface="Tahoma"/>
              </a:rPr>
              <a:t>الوحدة</a:t>
            </a:r>
            <a:r>
              <a:rPr lang="ar-QA" sz="1400" b="1" i="0" u="none" strike="noStrike" cap="none" dirty="0">
                <a:solidFill>
                  <a:srgbClr val="4F5AA7"/>
                </a:solidFill>
                <a:latin typeface="Tahoma"/>
                <a:ea typeface="Tahoma"/>
                <a:cs typeface="Tahoma"/>
                <a:sym typeface="Tahoma"/>
              </a:rPr>
              <a:t>:</a:t>
            </a:r>
            <a:r>
              <a:rPr lang="ar-QA" sz="1400" i="0" u="none" strike="noStrike" cap="none" dirty="0">
                <a:solidFill>
                  <a:srgbClr val="4F5AA7"/>
                </a:solidFill>
                <a:latin typeface="Tahoma"/>
                <a:ea typeface="Tahoma"/>
                <a:cs typeface="Tahoma"/>
                <a:sym typeface="Tahoma"/>
              </a:rPr>
              <a:t> </a:t>
            </a:r>
            <a:r>
              <a:rPr lang="en-US" dirty="0">
                <a:solidFill>
                  <a:srgbClr val="4F5AA7"/>
                </a:solidFill>
                <a:latin typeface="Tahoma"/>
                <a:ea typeface="Tahoma"/>
                <a:cs typeface="Tahoma"/>
                <a:sym typeface="Tahoma"/>
              </a:rPr>
              <a:t>4</a:t>
            </a:r>
            <a:r>
              <a:rPr lang="ar-QA" dirty="0">
                <a:solidFill>
                  <a:srgbClr val="4F5AA7"/>
                </a:solidFill>
                <a:latin typeface="Tahoma"/>
                <a:ea typeface="Tahoma"/>
                <a:cs typeface="Tahoma"/>
                <a:sym typeface="Tahoma"/>
              </a:rPr>
              <a:t> ساعات</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Google Shape;200;p3"/>
          <p:cNvSpPr txBox="1"/>
          <p:nvPr/>
        </p:nvSpPr>
        <p:spPr>
          <a:xfrm>
            <a:off x="5951350" y="190575"/>
            <a:ext cx="5830800" cy="553800"/>
          </a:xfrm>
          <a:prstGeom prst="rect">
            <a:avLst/>
          </a:prstGeom>
          <a:noFill/>
          <a:ln>
            <a:noFill/>
          </a:ln>
        </p:spPr>
        <p:txBody>
          <a:bodyPr spcFirstLastPara="1" wrap="square" lIns="121850" tIns="121850" rIns="121850" bIns="121850" anchor="t" anchorCtr="0">
            <a:noAutofit/>
          </a:bodyPr>
          <a:lstStyle/>
          <a:p>
            <a:pPr algn="r" rtl="1">
              <a:lnSpc>
                <a:spcPct val="114999"/>
              </a:lnSpc>
            </a:pPr>
            <a:r>
              <a:rPr lang="ar-QA" sz="2000" b="1" dirty="0">
                <a:solidFill>
                  <a:srgbClr val="4F5AA7"/>
                </a:solidFill>
                <a:latin typeface="Tahoma"/>
                <a:ea typeface="Tahoma"/>
                <a:cs typeface="Tahoma"/>
                <a:sym typeface="Tahoma"/>
              </a:rPr>
              <a:t>مبرمجو الاقتصاد الرقمي</a:t>
            </a:r>
            <a:endParaRPr lang="ar-QA" sz="2000" b="1" dirty="0">
              <a:solidFill>
                <a:srgbClr val="4F5AA7"/>
              </a:solidFill>
              <a:latin typeface="Tahoma"/>
              <a:ea typeface="Tahoma"/>
              <a:cs typeface="Tahoma"/>
            </a:endParaRPr>
          </a:p>
          <a:p>
            <a:pPr marL="0" marR="0" lvl="0" indent="0" algn="r" rtl="1">
              <a:lnSpc>
                <a:spcPct val="114999"/>
              </a:lnSpc>
              <a:spcBef>
                <a:spcPts val="0"/>
              </a:spcBef>
              <a:spcAft>
                <a:spcPts val="0"/>
              </a:spcAft>
              <a:buSzPts val="1100"/>
              <a:buFont typeface="Arial"/>
              <a:buNone/>
            </a:pPr>
            <a:endParaRPr lang="ar-QA" sz="2000" b="1" i="0" u="none" strike="noStrike" cap="none" dirty="0">
              <a:solidFill>
                <a:srgbClr val="4F5AA7"/>
              </a:solidFill>
              <a:latin typeface="Tahoma"/>
              <a:ea typeface="Tahoma"/>
              <a:cs typeface="Tahoma"/>
            </a:endParaRPr>
          </a:p>
        </p:txBody>
      </p:sp>
      <p:graphicFrame>
        <p:nvGraphicFramePr>
          <p:cNvPr id="201" name="Google Shape;201;p3"/>
          <p:cNvGraphicFramePr/>
          <p:nvPr>
            <p:extLst>
              <p:ext uri="{D42A27DB-BD31-4B8C-83A1-F6EECF244321}">
                <p14:modId xmlns:p14="http://schemas.microsoft.com/office/powerpoint/2010/main" val="1729680519"/>
              </p:ext>
            </p:extLst>
          </p:nvPr>
        </p:nvGraphicFramePr>
        <p:xfrm>
          <a:off x="420988" y="786639"/>
          <a:ext cx="11350025" cy="5036645"/>
        </p:xfrm>
        <a:graphic>
          <a:graphicData uri="http://schemas.openxmlformats.org/drawingml/2006/table">
            <a:tbl>
              <a:tblPr>
                <a:noFill/>
                <a:tableStyleId>{B721CA71-8744-4801-B037-706E1505EF60}</a:tableStyleId>
              </a:tblPr>
              <a:tblGrid>
                <a:gridCol w="2470500">
                  <a:extLst>
                    <a:ext uri="{9D8B030D-6E8A-4147-A177-3AD203B41FA5}">
                      <a16:colId xmlns:a16="http://schemas.microsoft.com/office/drawing/2014/main" val="20000"/>
                    </a:ext>
                  </a:extLst>
                </a:gridCol>
                <a:gridCol w="7272675">
                  <a:extLst>
                    <a:ext uri="{9D8B030D-6E8A-4147-A177-3AD203B41FA5}">
                      <a16:colId xmlns:a16="http://schemas.microsoft.com/office/drawing/2014/main" val="20001"/>
                    </a:ext>
                  </a:extLst>
                </a:gridCol>
                <a:gridCol w="1606850">
                  <a:extLst>
                    <a:ext uri="{9D8B030D-6E8A-4147-A177-3AD203B41FA5}">
                      <a16:colId xmlns:a16="http://schemas.microsoft.com/office/drawing/2014/main" val="20002"/>
                    </a:ext>
                  </a:extLst>
                </a:gridCol>
              </a:tblGrid>
              <a:tr h="1007329">
                <a:tc>
                  <a:txBody>
                    <a:bodyPr/>
                    <a:lstStyle/>
                    <a:p>
                      <a:pPr marL="0" marR="0" lvl="0" indent="0" algn="r" rtl="1">
                        <a:lnSpc>
                          <a:spcPct val="150000"/>
                        </a:lnSpc>
                        <a:spcBef>
                          <a:spcPts val="0"/>
                        </a:spcBef>
                        <a:spcAft>
                          <a:spcPts val="0"/>
                        </a:spcAft>
                        <a:buClr>
                          <a:srgbClr val="4F5AA7"/>
                        </a:buClr>
                        <a:buSzPts val="1400"/>
                        <a:buFont typeface="Arial"/>
                        <a:buNone/>
                      </a:pPr>
                      <a:r>
                        <a:rPr lang="ar-QA" sz="1200" b="1" i="0" u="none" strike="noStrike" cap="none">
                          <a:solidFill>
                            <a:srgbClr val="4F5AA7"/>
                          </a:solidFill>
                          <a:latin typeface="Tahoma"/>
                          <a:ea typeface="Tahoma"/>
                          <a:cs typeface="Tahoma"/>
                          <a:sym typeface="Tahoma"/>
                        </a:rPr>
                        <a:t>المواد / المتطلبات </a:t>
                      </a:r>
                      <a:endParaRPr sz="1200" b="1" i="0" u="none" strike="noStrike" cap="none">
                        <a:solidFill>
                          <a:srgbClr val="4F5AA7"/>
                        </a:solidFill>
                        <a:latin typeface="Tahoma"/>
                        <a:ea typeface="Tahoma"/>
                        <a:cs typeface="Tahoma"/>
                        <a:sym typeface="Tahoma"/>
                      </a:endParaRPr>
                    </a:p>
                  </a:txBody>
                  <a:tcPr marL="91425" marR="91425" marT="91425" marB="914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tcPr>
                </a:tc>
                <a:tc>
                  <a:txBody>
                    <a:bodyPr/>
                    <a:lstStyle/>
                    <a:p>
                      <a:pPr marL="0" marR="0" lvl="0" indent="0" algn="r" rtl="1">
                        <a:lnSpc>
                          <a:spcPct val="150000"/>
                        </a:lnSpc>
                        <a:spcBef>
                          <a:spcPts val="0"/>
                        </a:spcBef>
                        <a:spcAft>
                          <a:spcPts val="0"/>
                        </a:spcAft>
                        <a:buClr>
                          <a:srgbClr val="4F5AA7"/>
                        </a:buClr>
                        <a:buSzPts val="1400"/>
                        <a:buFont typeface="Arial"/>
                        <a:buNone/>
                      </a:pPr>
                      <a:r>
                        <a:rPr lang="ar-QA" sz="1200" b="1" i="0" u="none" strike="noStrike" cap="none" dirty="0">
                          <a:solidFill>
                            <a:srgbClr val="4F5AA7"/>
                          </a:solidFill>
                          <a:latin typeface="Tahoma"/>
                          <a:ea typeface="Tahoma"/>
                          <a:cs typeface="Tahoma"/>
                          <a:sym typeface="Tahoma"/>
                        </a:rPr>
                        <a:t>النشاط</a:t>
                      </a:r>
                      <a:endParaRPr sz="1200" b="1" i="0" u="none" strike="noStrike" cap="none" dirty="0">
                        <a:solidFill>
                          <a:srgbClr val="4F5AA7"/>
                        </a:solidFill>
                        <a:latin typeface="Tahoma"/>
                        <a:ea typeface="Tahoma"/>
                        <a:cs typeface="Tahoma"/>
                        <a:sym typeface="Tahoma"/>
                      </a:endParaRPr>
                    </a:p>
                  </a:txBody>
                  <a:tcPr marL="91425" marR="91425" marT="91425" marB="914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tcPr>
                </a:tc>
                <a:tc>
                  <a:txBody>
                    <a:bodyPr/>
                    <a:lstStyle/>
                    <a:p>
                      <a:pPr marL="0" marR="0" lvl="0" indent="0" algn="r" rtl="1">
                        <a:lnSpc>
                          <a:spcPct val="150000"/>
                        </a:lnSpc>
                        <a:spcBef>
                          <a:spcPts val="0"/>
                        </a:spcBef>
                        <a:spcAft>
                          <a:spcPts val="0"/>
                        </a:spcAft>
                        <a:buClr>
                          <a:srgbClr val="4F5AA7"/>
                        </a:buClr>
                        <a:buSzPts val="1400"/>
                        <a:buFont typeface="Arial"/>
                        <a:buNone/>
                      </a:pPr>
                      <a:r>
                        <a:rPr lang="ar-QA" sz="1200" b="1" i="0" u="none" strike="noStrike" cap="none">
                          <a:solidFill>
                            <a:srgbClr val="4F5AA7"/>
                          </a:solidFill>
                          <a:latin typeface="Tahoma"/>
                          <a:ea typeface="Tahoma"/>
                          <a:cs typeface="Tahoma"/>
                          <a:sym typeface="Tahoma"/>
                        </a:rPr>
                        <a:t>المدة</a:t>
                      </a:r>
                      <a:endParaRPr sz="1200" b="1" i="0" u="none" strike="noStrike" cap="none">
                        <a:solidFill>
                          <a:srgbClr val="4F5AA7"/>
                        </a:solidFill>
                        <a:latin typeface="Tahoma"/>
                        <a:ea typeface="Tahoma"/>
                        <a:cs typeface="Tahoma"/>
                        <a:sym typeface="Tahoma"/>
                      </a:endParaRPr>
                    </a:p>
                  </a:txBody>
                  <a:tcPr marL="91425" marR="91425" marT="91425" marB="914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tcPr>
                </a:tc>
                <a:extLst>
                  <a:ext uri="{0D108BD9-81ED-4DB2-BD59-A6C34878D82A}">
                    <a16:rowId xmlns:a16="http://schemas.microsoft.com/office/drawing/2014/main" val="10000"/>
                  </a:ext>
                </a:extLst>
              </a:tr>
              <a:tr h="1007329">
                <a:tc>
                  <a:txBody>
                    <a:bodyPr/>
                    <a:lstStyle/>
                    <a:p>
                      <a:pPr algn="r" rtl="1">
                        <a:buNone/>
                      </a:pPr>
                      <a:r>
                        <a:rPr lang="ar-QA" sz="1200" b="0" i="0" u="none" strike="noStrike" cap="none" dirty="0">
                          <a:solidFill>
                            <a:srgbClr val="4F5AA7"/>
                          </a:solidFill>
                          <a:latin typeface="Tahoma"/>
                          <a:ea typeface="Tahoma"/>
                          <a:cs typeface="Tahoma"/>
                          <a:sym typeface="Arial"/>
                        </a:rPr>
                        <a:t>حاسوب، اتصال بالإنترنت</a:t>
                      </a:r>
                    </a:p>
                  </a:txBody>
                  <a:tcPr anchor="ctr">
                    <a:lnL w="12700" cap="flat" cmpd="sng">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171450" indent="-171450" algn="r" rtl="1">
                        <a:buFont typeface="Arial" panose="020B0604020202020204" pitchFamily="34" charset="0"/>
                        <a:buChar char="•"/>
                      </a:pPr>
                      <a:r>
                        <a:rPr lang="ar-QA" sz="1200" b="0" i="0" u="none" strike="noStrike" cap="none" dirty="0">
                          <a:solidFill>
                            <a:srgbClr val="4F5AA7"/>
                          </a:solidFill>
                          <a:latin typeface="Tahoma"/>
                          <a:ea typeface="Tahoma"/>
                          <a:cs typeface="Tahoma"/>
                          <a:sym typeface="Arial"/>
                        </a:rPr>
                        <a:t>مقدمة عن استوديو 5</a:t>
                      </a:r>
                      <a:endParaRPr lang="en-US" sz="1200" b="0" i="0" u="none" strike="noStrike" cap="none" dirty="0">
                        <a:solidFill>
                          <a:srgbClr val="4F5AA7"/>
                        </a:solidFill>
                        <a:latin typeface="Tahoma"/>
                        <a:ea typeface="Tahoma"/>
                        <a:cs typeface="Tahoma"/>
                        <a:sym typeface="Arial"/>
                      </a:endParaRPr>
                    </a:p>
                    <a:p>
                      <a:pPr marL="171450" indent="-171450" algn="r" rtl="1">
                        <a:buFont typeface="Arial" panose="020B0604020202020204" pitchFamily="34" charset="0"/>
                        <a:buChar char="•"/>
                      </a:pPr>
                      <a:r>
                        <a:rPr lang="ar-QA" sz="1200" b="0" i="0" u="none" strike="noStrike" cap="none" dirty="0">
                          <a:solidFill>
                            <a:srgbClr val="4F5AA7"/>
                          </a:solidFill>
                          <a:latin typeface="Tahoma"/>
                          <a:ea typeface="Tahoma"/>
                          <a:cs typeface="Tahoma"/>
                          <a:sym typeface="Arial"/>
                        </a:rPr>
                        <a:t>جدول أعمال اليوم</a:t>
                      </a:r>
                      <a:endParaRPr lang="en-US" sz="1200" b="0" i="0" u="none" strike="noStrike" cap="none" dirty="0">
                        <a:solidFill>
                          <a:srgbClr val="4F5AA7"/>
                        </a:solidFill>
                        <a:latin typeface="Tahoma"/>
                        <a:ea typeface="Tahoma"/>
                        <a:cs typeface="Tahoma"/>
                        <a:sym typeface="Arial"/>
                      </a:endParaRPr>
                    </a:p>
                    <a:p>
                      <a:pPr marL="171450" indent="-171450" algn="r" rtl="1">
                        <a:buFont typeface="Arial" panose="020B0604020202020204" pitchFamily="34" charset="0"/>
                        <a:buChar char="•"/>
                      </a:pPr>
                      <a:r>
                        <a:rPr lang="ar-QA" sz="1200" b="0" i="0" u="none" strike="noStrike" cap="none" dirty="0">
                          <a:solidFill>
                            <a:srgbClr val="4F5AA7"/>
                          </a:solidFill>
                          <a:latin typeface="Tahoma"/>
                          <a:ea typeface="Tahoma"/>
                          <a:cs typeface="Tahoma"/>
                          <a:sym typeface="Arial"/>
                        </a:rPr>
                        <a:t>أهداف التعلم</a:t>
                      </a:r>
                      <a:endParaRPr lang="en-US" sz="1200" b="0" i="0" u="none" strike="noStrike" cap="none" dirty="0">
                        <a:solidFill>
                          <a:srgbClr val="4F5AA7"/>
                        </a:solidFill>
                        <a:latin typeface="Tahoma"/>
                        <a:ea typeface="Tahoma"/>
                        <a:cs typeface="Tahoma"/>
                        <a:sym typeface="Arial"/>
                      </a:endParaRPr>
                    </a:p>
                    <a:p>
                      <a:pPr marL="171450" indent="-171450" algn="r" rtl="1">
                        <a:buFont typeface="Arial" panose="020B0604020202020204" pitchFamily="34" charset="0"/>
                        <a:buChar char="•"/>
                      </a:pPr>
                      <a:r>
                        <a:rPr lang="ar-QA" sz="1200" b="0" i="0" u="none" strike="noStrike" cap="none" dirty="0">
                          <a:solidFill>
                            <a:srgbClr val="4F5AA7"/>
                          </a:solidFill>
                          <a:latin typeface="Tahoma"/>
                          <a:ea typeface="Tahoma"/>
                          <a:cs typeface="Tahoma"/>
                          <a:sym typeface="Arial"/>
                        </a:rPr>
                        <a:t>رؤية قطر 2030</a:t>
                      </a:r>
                    </a:p>
                  </a:txBody>
                  <a:tcPr anchor="ctr">
                    <a:lnL w="12700" cap="flat" cmpd="sng" algn="ctr">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algn="r" rtl="1">
                        <a:buNone/>
                      </a:pPr>
                      <a:r>
                        <a:rPr lang="ar-QA" sz="1200" b="0" i="0" u="none" strike="noStrike" cap="none" dirty="0">
                          <a:solidFill>
                            <a:srgbClr val="4F5AA7"/>
                          </a:solidFill>
                          <a:latin typeface="Tahoma"/>
                          <a:ea typeface="Tahoma"/>
                          <a:cs typeface="Tahoma"/>
                          <a:sym typeface="Arial"/>
                        </a:rPr>
                        <a:t>10 دقائق</a:t>
                      </a:r>
                    </a:p>
                  </a:txBody>
                  <a:tcPr anchor="ctr">
                    <a:lnL w="12700" cap="flat" cmpd="sng" algn="ctr">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1"/>
                  </a:ext>
                </a:extLst>
              </a:tr>
              <a:tr h="1007329">
                <a:tc>
                  <a:txBody>
                    <a:bodyPr/>
                    <a:lstStyle/>
                    <a:p>
                      <a:pPr algn="r" rtl="1">
                        <a:buNone/>
                      </a:pPr>
                      <a:r>
                        <a:rPr lang="ar-QA" sz="1200" b="0" i="0" u="none" strike="noStrike" cap="none" dirty="0">
                          <a:solidFill>
                            <a:srgbClr val="4F5AA7"/>
                          </a:solidFill>
                          <a:latin typeface="Tahoma"/>
                          <a:ea typeface="Tahoma"/>
                          <a:cs typeface="Tahoma"/>
                          <a:sym typeface="Arial"/>
                        </a:rPr>
                        <a:t>حاسوب، اتصال بالإنترنت</a:t>
                      </a:r>
                    </a:p>
                  </a:txBody>
                  <a:tcPr anchor="ctr">
                    <a:lnL w="12700" cap="flat" cmpd="sng">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tcPr>
                </a:tc>
                <a:tc>
                  <a:txBody>
                    <a:bodyPr/>
                    <a:lstStyle/>
                    <a:p>
                      <a:pPr marL="171450" indent="-171450" algn="r" rtl="1">
                        <a:buFont typeface="Arial" panose="020B0604020202020204" pitchFamily="34" charset="0"/>
                        <a:buChar char="•"/>
                      </a:pPr>
                      <a:r>
                        <a:rPr lang="ar-QA" sz="1200" b="0" i="0" u="none" strike="noStrike" cap="none" dirty="0">
                          <a:solidFill>
                            <a:srgbClr val="4F5AA7"/>
                          </a:solidFill>
                          <a:latin typeface="Tahoma"/>
                          <a:ea typeface="Tahoma"/>
                          <a:cs typeface="Tahoma"/>
                          <a:sym typeface="Arial"/>
                        </a:rPr>
                        <a:t>مقدمة عن البرمجة. </a:t>
                      </a:r>
                      <a:endParaRPr lang="en-US" sz="1200" b="0" i="0" u="none" strike="noStrike" cap="none" dirty="0">
                        <a:solidFill>
                          <a:srgbClr val="4F5AA7"/>
                        </a:solidFill>
                        <a:latin typeface="Tahoma"/>
                        <a:ea typeface="Tahoma"/>
                        <a:cs typeface="Tahoma"/>
                        <a:sym typeface="Arial"/>
                      </a:endParaRPr>
                    </a:p>
                    <a:p>
                      <a:pPr marL="171450" indent="-171450" algn="r" rtl="1">
                        <a:buFont typeface="Arial" panose="020B0604020202020204" pitchFamily="34" charset="0"/>
                        <a:buChar char="•"/>
                      </a:pPr>
                      <a:r>
                        <a:rPr lang="ar-QA" sz="1200" b="0" i="0" u="none" strike="noStrike" cap="none" dirty="0">
                          <a:solidFill>
                            <a:srgbClr val="4F5AA7"/>
                          </a:solidFill>
                          <a:latin typeface="Tahoma"/>
                          <a:ea typeface="Tahoma"/>
                          <a:cs typeface="Tahoma"/>
                          <a:sym typeface="Arial"/>
                        </a:rPr>
                        <a:t>عرض فيديو ملهم عن البرمجة</a:t>
                      </a:r>
                      <a:endParaRPr lang="en-US" sz="1200" b="0" i="0" u="none" strike="noStrike" cap="none" dirty="0">
                        <a:solidFill>
                          <a:srgbClr val="4F5AA7"/>
                        </a:solidFill>
                        <a:latin typeface="Tahoma"/>
                        <a:ea typeface="Tahoma"/>
                        <a:cs typeface="Tahoma"/>
                        <a:sym typeface="Arial"/>
                      </a:endParaRPr>
                    </a:p>
                    <a:p>
                      <a:pPr marL="171450" indent="-171450" algn="r" rtl="1">
                        <a:buFont typeface="Arial" panose="020B0604020202020204" pitchFamily="34" charset="0"/>
                        <a:buChar char="•"/>
                      </a:pPr>
                      <a:r>
                        <a:rPr lang="ar-QA" sz="1200" b="0" i="0" u="none" strike="noStrike" cap="none" dirty="0">
                          <a:solidFill>
                            <a:srgbClr val="4F5AA7"/>
                          </a:solidFill>
                          <a:latin typeface="Tahoma"/>
                          <a:ea typeface="Tahoma"/>
                          <a:cs typeface="Tahoma"/>
                          <a:sym typeface="Arial"/>
                        </a:rPr>
                        <a:t>ماذا سنفعل في هذا البرنامج؟</a:t>
                      </a:r>
                      <a:endParaRPr lang="en-US" sz="1200" b="0" i="0" u="none" strike="noStrike" cap="none" dirty="0">
                        <a:solidFill>
                          <a:srgbClr val="4F5AA7"/>
                        </a:solidFill>
                        <a:latin typeface="Tahoma"/>
                        <a:ea typeface="Tahoma"/>
                        <a:cs typeface="Tahoma"/>
                        <a:sym typeface="Arial"/>
                      </a:endParaRPr>
                    </a:p>
                    <a:p>
                      <a:pPr marL="171450" indent="-171450" algn="r" rtl="1">
                        <a:buFont typeface="Arial" panose="020B0604020202020204" pitchFamily="34" charset="0"/>
                        <a:buChar char="•"/>
                      </a:pPr>
                      <a:r>
                        <a:rPr lang="ar-QA" sz="1200" b="0" i="0" u="none" strike="noStrike" cap="none" dirty="0">
                          <a:solidFill>
                            <a:srgbClr val="4F5AA7"/>
                          </a:solidFill>
                          <a:latin typeface="Tahoma"/>
                          <a:ea typeface="Tahoma"/>
                          <a:cs typeface="Tahoma"/>
                          <a:sym typeface="Arial"/>
                        </a:rPr>
                        <a:t>مقدمة عن منصة </a:t>
                      </a:r>
                      <a:r>
                        <a:rPr lang="en-US" sz="1200" b="0" i="0" u="none" strike="noStrike" cap="none" dirty="0" err="1">
                          <a:solidFill>
                            <a:srgbClr val="4F5AA7"/>
                          </a:solidFill>
                          <a:latin typeface="Tahoma"/>
                          <a:ea typeface="Tahoma"/>
                          <a:cs typeface="Tahoma"/>
                          <a:sym typeface="Arial"/>
                        </a:rPr>
                        <a:t>Thunkable</a:t>
                      </a:r>
                      <a:endParaRPr lang="ar-QA" sz="1200" b="0" i="0" u="none" strike="noStrike" cap="none" dirty="0">
                        <a:solidFill>
                          <a:srgbClr val="4F5AA7"/>
                        </a:solidFill>
                        <a:latin typeface="Tahoma"/>
                        <a:ea typeface="Tahoma"/>
                        <a:cs typeface="Tahoma"/>
                        <a:sym typeface="Arial"/>
                      </a:endParaRPr>
                    </a:p>
                  </a:txBody>
                  <a:tcPr anchor="ctr">
                    <a:lnL w="12700" cap="flat" cmpd="sng" algn="ctr">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tcPr>
                </a:tc>
                <a:tc>
                  <a:txBody>
                    <a:bodyPr/>
                    <a:lstStyle/>
                    <a:p>
                      <a:pPr algn="r" rtl="1">
                        <a:buNone/>
                      </a:pPr>
                      <a:r>
                        <a:rPr lang="ar-QA" sz="1200" b="0" i="0" u="none" strike="noStrike" cap="none" dirty="0">
                          <a:solidFill>
                            <a:srgbClr val="4F5AA7"/>
                          </a:solidFill>
                          <a:latin typeface="Tahoma"/>
                          <a:ea typeface="Tahoma"/>
                          <a:cs typeface="Tahoma"/>
                          <a:sym typeface="Arial"/>
                        </a:rPr>
                        <a:t>10 دقائق</a:t>
                      </a:r>
                    </a:p>
                  </a:txBody>
                  <a:tcPr anchor="ctr">
                    <a:lnL w="12700" cap="flat" cmpd="sng" algn="ctr">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tcPr>
                </a:tc>
                <a:extLst>
                  <a:ext uri="{0D108BD9-81ED-4DB2-BD59-A6C34878D82A}">
                    <a16:rowId xmlns:a16="http://schemas.microsoft.com/office/drawing/2014/main" val="10002"/>
                  </a:ext>
                </a:extLst>
              </a:tr>
              <a:tr h="1007329">
                <a:tc>
                  <a:txBody>
                    <a:bodyPr/>
                    <a:lstStyle/>
                    <a:p>
                      <a:pPr algn="r" rtl="1">
                        <a:buNone/>
                      </a:pPr>
                      <a:r>
                        <a:rPr lang="ar-QA" sz="1200" b="0" i="0" u="none" strike="noStrike" cap="none" dirty="0">
                          <a:solidFill>
                            <a:srgbClr val="4F5AA7"/>
                          </a:solidFill>
                          <a:latin typeface="Tahoma"/>
                          <a:ea typeface="Tahoma"/>
                          <a:cs typeface="Tahoma"/>
                          <a:sym typeface="Arial"/>
                        </a:rPr>
                        <a:t>حاسوب، اتصال بالإنترنت</a:t>
                      </a:r>
                    </a:p>
                  </a:txBody>
                  <a:tcPr anchor="ctr">
                    <a:lnL w="12700">
                      <a:solidFill>
                        <a:schemeClr val="dk1"/>
                      </a:solidFill>
                    </a:lnL>
                    <a:lnR w="12700" cap="flat" cmpd="sng" algn="ctr">
                      <a:solidFill>
                        <a:schemeClr val="dk1"/>
                      </a:solidFill>
                      <a:prstDash val="solid"/>
                      <a:round/>
                      <a:headEnd type="none" w="med" len="med"/>
                      <a:tailEnd type="none" w="med" len="med"/>
                    </a:lnR>
                    <a:lnT w="12700" cap="flat" cmpd="sng" algn="ctr">
                      <a:solidFill>
                        <a:schemeClr val="dk1"/>
                      </a:solidFill>
                      <a:prstDash val="solid"/>
                      <a:round/>
                      <a:headEnd type="none" w="sm" len="sm"/>
                      <a:tailEnd type="none" w="sm" len="sm"/>
                    </a:lnT>
                    <a:lnB w="12700" cap="flat" cmpd="sng" algn="ctr">
                      <a:solidFill>
                        <a:schemeClr val="dk1"/>
                      </a:solidFill>
                      <a:prstDash val="solid"/>
                      <a:round/>
                      <a:headEnd type="none" w="med" len="med"/>
                      <a:tailEnd type="none" w="med" len="med"/>
                    </a:lnB>
                  </a:tcPr>
                </a:tc>
                <a:tc>
                  <a:txBody>
                    <a:bodyPr/>
                    <a:lstStyle/>
                    <a:p>
                      <a:pPr marL="171450" indent="-171450" algn="r" rtl="1">
                        <a:buFont typeface="Arial" panose="020B0604020202020204" pitchFamily="34" charset="0"/>
                        <a:buChar char="•"/>
                      </a:pPr>
                      <a:r>
                        <a:rPr lang="ar-QA" sz="1200" b="0" i="0" u="none" strike="noStrike" cap="none" dirty="0">
                          <a:solidFill>
                            <a:srgbClr val="4F5AA7"/>
                          </a:solidFill>
                          <a:latin typeface="Tahoma"/>
                          <a:ea typeface="Tahoma"/>
                          <a:cs typeface="Tahoma"/>
                          <a:sym typeface="Arial"/>
                        </a:rPr>
                        <a:t>إظهار كيفية إنشاء مشروع للمشاركين</a:t>
                      </a:r>
                      <a:endParaRPr lang="en-US" sz="1200" b="0" i="0" u="none" strike="noStrike" cap="none" dirty="0">
                        <a:solidFill>
                          <a:srgbClr val="4F5AA7"/>
                        </a:solidFill>
                        <a:latin typeface="Tahoma"/>
                        <a:ea typeface="Tahoma"/>
                        <a:cs typeface="Tahoma"/>
                        <a:sym typeface="Arial"/>
                      </a:endParaRPr>
                    </a:p>
                    <a:p>
                      <a:pPr marL="171450" indent="-171450" algn="r" rtl="1">
                        <a:buFont typeface="Arial" panose="020B0604020202020204" pitchFamily="34" charset="0"/>
                        <a:buChar char="•"/>
                      </a:pPr>
                      <a:r>
                        <a:rPr lang="ar-QA" sz="1200" b="0" i="0" u="none" strike="noStrike" cap="none" dirty="0">
                          <a:solidFill>
                            <a:srgbClr val="4F5AA7"/>
                          </a:solidFill>
                          <a:latin typeface="Tahoma"/>
                          <a:ea typeface="Tahoma"/>
                          <a:cs typeface="Tahoma"/>
                          <a:sym typeface="Arial"/>
                        </a:rPr>
                        <a:t>تعريف المشاركين بواجهة التصميم في </a:t>
                      </a:r>
                      <a:r>
                        <a:rPr lang="en-US" sz="1200" b="0" i="0" u="none" strike="noStrike" cap="none" dirty="0" err="1">
                          <a:solidFill>
                            <a:srgbClr val="4F5AA7"/>
                          </a:solidFill>
                          <a:latin typeface="Tahoma"/>
                          <a:ea typeface="Tahoma"/>
                          <a:cs typeface="Tahoma"/>
                          <a:sym typeface="Arial"/>
                        </a:rPr>
                        <a:t>Thunkable</a:t>
                      </a:r>
                      <a:r>
                        <a:rPr lang="en-US" sz="1200" b="0" i="0" u="none" strike="noStrike" cap="none" dirty="0">
                          <a:solidFill>
                            <a:srgbClr val="4F5AA7"/>
                          </a:solidFill>
                          <a:latin typeface="Tahoma"/>
                          <a:ea typeface="Tahoma"/>
                          <a:cs typeface="Tahoma"/>
                          <a:sym typeface="Arial"/>
                        </a:rPr>
                        <a:t>.</a:t>
                      </a:r>
                    </a:p>
                    <a:p>
                      <a:pPr marL="171450" indent="-171450" algn="r" rtl="1">
                        <a:buFont typeface="Arial" panose="020B0604020202020204" pitchFamily="34" charset="0"/>
                        <a:buChar char="•"/>
                      </a:pPr>
                      <a:r>
                        <a:rPr lang="ar-QA" sz="1200" b="0" i="0" u="none" strike="noStrike" cap="none" dirty="0">
                          <a:solidFill>
                            <a:srgbClr val="4F5AA7"/>
                          </a:solidFill>
                          <a:latin typeface="Tahoma"/>
                          <a:ea typeface="Tahoma"/>
                          <a:cs typeface="Tahoma"/>
                          <a:sym typeface="Arial"/>
                        </a:rPr>
                        <a:t>البدء بإنشاء واجهة المستخدم للشاشة الأولى</a:t>
                      </a:r>
                    </a:p>
                  </a:txBody>
                  <a:tcPr anchor="ctr">
                    <a:lnL w="12700" cap="flat" cmpd="sng" algn="ctr">
                      <a:solidFill>
                        <a:schemeClr val="dk1"/>
                      </a:solidFill>
                      <a:prstDash val="solid"/>
                      <a:round/>
                      <a:headEnd type="none" w="med" len="med"/>
                      <a:tailEnd type="none" w="med" len="med"/>
                    </a:lnL>
                    <a:lnR w="12700" cap="flat" cmpd="sng" algn="ctr">
                      <a:solidFill>
                        <a:schemeClr val="dk1"/>
                      </a:solidFill>
                      <a:prstDash val="solid"/>
                      <a:round/>
                      <a:headEnd type="none" w="med" len="med"/>
                      <a:tailEnd type="none" w="med" len="med"/>
                    </a:lnR>
                    <a:lnT w="12700" cap="flat" cmpd="sng" algn="ctr">
                      <a:solidFill>
                        <a:schemeClr val="dk1"/>
                      </a:solidFill>
                      <a:prstDash val="solid"/>
                      <a:round/>
                      <a:headEnd type="none" w="sm" len="sm"/>
                      <a:tailEnd type="none" w="sm" len="sm"/>
                    </a:lnT>
                    <a:lnB w="12700" cap="flat" cmpd="sng" algn="ctr">
                      <a:solidFill>
                        <a:schemeClr val="dk1"/>
                      </a:solidFill>
                      <a:prstDash val="solid"/>
                      <a:round/>
                      <a:headEnd type="none" w="med" len="med"/>
                      <a:tailEnd type="none" w="med" len="med"/>
                    </a:lnB>
                  </a:tcPr>
                </a:tc>
                <a:tc>
                  <a:txBody>
                    <a:bodyPr/>
                    <a:lstStyle/>
                    <a:p>
                      <a:pPr algn="r" rtl="1">
                        <a:buNone/>
                      </a:pPr>
                      <a:r>
                        <a:rPr lang="ar-QA" sz="1200" b="0" i="0" u="none" strike="noStrike" cap="none" dirty="0">
                          <a:solidFill>
                            <a:srgbClr val="4F5AA7"/>
                          </a:solidFill>
                          <a:latin typeface="Tahoma"/>
                          <a:ea typeface="Tahoma"/>
                          <a:cs typeface="Tahoma"/>
                          <a:sym typeface="Arial"/>
                        </a:rPr>
                        <a:t>30 دقيقة</a:t>
                      </a:r>
                    </a:p>
                  </a:txBody>
                  <a:tcPr anchor="ctr">
                    <a:lnL w="12700" cap="flat" cmpd="sng" algn="ctr">
                      <a:solidFill>
                        <a:schemeClr val="dk1"/>
                      </a:solidFill>
                      <a:prstDash val="solid"/>
                      <a:round/>
                      <a:headEnd type="none" w="med" len="med"/>
                      <a:tailEnd type="none" w="med" len="med"/>
                    </a:lnL>
                    <a:lnR w="12700">
                      <a:solidFill>
                        <a:schemeClr val="dk1"/>
                      </a:solidFill>
                    </a:lnR>
                    <a:lnT w="12700" cap="flat" cmpd="sng" algn="ctr">
                      <a:solidFill>
                        <a:schemeClr val="dk1"/>
                      </a:solidFill>
                      <a:prstDash val="solid"/>
                      <a:round/>
                      <a:headEnd type="none" w="sm" len="sm"/>
                      <a:tailEnd type="none" w="sm" len="sm"/>
                    </a:lnT>
                    <a:lnB w="12700" cap="flat" cmpd="sng" algn="ctr">
                      <a:solidFill>
                        <a:schemeClr val="dk1"/>
                      </a:solidFill>
                      <a:prstDash val="solid"/>
                      <a:round/>
                      <a:headEnd type="none" w="med" len="med"/>
                      <a:tailEnd type="none" w="med" len="med"/>
                    </a:lnB>
                  </a:tcPr>
                </a:tc>
                <a:extLst>
                  <a:ext uri="{0D108BD9-81ED-4DB2-BD59-A6C34878D82A}">
                    <a16:rowId xmlns:a16="http://schemas.microsoft.com/office/drawing/2014/main" val="234039826"/>
                  </a:ext>
                </a:extLst>
              </a:tr>
              <a:tr h="1007329">
                <a:tc>
                  <a:txBody>
                    <a:bodyPr/>
                    <a:lstStyle/>
                    <a:p>
                      <a:pPr marL="0" marR="0" lvl="0" indent="0" algn="r" defTabSz="914400" rtl="1" eaLnBrk="1" fontAlgn="auto" latinLnBrk="0" hangingPunct="1">
                        <a:lnSpc>
                          <a:spcPct val="100000"/>
                        </a:lnSpc>
                        <a:spcBef>
                          <a:spcPts val="0"/>
                        </a:spcBef>
                        <a:spcAft>
                          <a:spcPts val="0"/>
                        </a:spcAft>
                        <a:buClr>
                          <a:srgbClr val="000000"/>
                        </a:buClr>
                        <a:buSzTx/>
                        <a:buFont typeface="Arial"/>
                        <a:buNone/>
                        <a:tabLst/>
                        <a:defRPr/>
                      </a:pPr>
                      <a:r>
                        <a:rPr lang="ar-QA" sz="1200" b="0" i="0" u="none" strike="noStrike" cap="none" dirty="0">
                          <a:solidFill>
                            <a:srgbClr val="4F5AA7"/>
                          </a:solidFill>
                          <a:latin typeface="Tahoma"/>
                          <a:ea typeface="Tahoma"/>
                          <a:cs typeface="Tahoma"/>
                          <a:sym typeface="Arial"/>
                        </a:rPr>
                        <a:t>حاسوب، اتصال بالإنترنت</a:t>
                      </a:r>
                    </a:p>
                  </a:txBody>
                  <a:tcPr anchor="ctr">
                    <a:lnL w="12700" cap="flat" cmpd="sng" algn="ctr">
                      <a:solidFill>
                        <a:schemeClr val="dk1"/>
                      </a:solidFill>
                      <a:prstDash val="solid"/>
                      <a:round/>
                      <a:headEnd type="none" w="med" len="med"/>
                      <a:tailEnd type="none" w="med" len="med"/>
                    </a:lnL>
                    <a:lnR w="12700" cap="flat" cmpd="sng" algn="ctr">
                      <a:solidFill>
                        <a:schemeClr val="dk1"/>
                      </a:solidFill>
                      <a:prstDash val="solid"/>
                      <a:round/>
                      <a:headEnd type="none" w="med" len="med"/>
                      <a:tailEnd type="none" w="med" len="med"/>
                    </a:lnR>
                    <a:lnT w="12700" cap="flat" cmpd="sng" algn="ctr">
                      <a:solidFill>
                        <a:schemeClr val="dk1"/>
                      </a:solidFill>
                      <a:prstDash val="solid"/>
                      <a:round/>
                      <a:headEnd type="none" w="med" len="med"/>
                      <a:tailEnd type="none" w="med" len="med"/>
                    </a:lnT>
                    <a:lnB w="12700">
                      <a:solidFill>
                        <a:schemeClr val="dk1"/>
                      </a:solidFill>
                    </a:lnB>
                  </a:tcPr>
                </a:tc>
                <a:tc>
                  <a:txBody>
                    <a:bodyPr/>
                    <a:lstStyle/>
                    <a:p>
                      <a:pPr marL="171450" indent="-171450" algn="r" rtl="1">
                        <a:buFont typeface="Arial" panose="020B0604020202020204" pitchFamily="34" charset="0"/>
                        <a:buChar char="•"/>
                      </a:pPr>
                      <a:r>
                        <a:rPr lang="ar-QA" sz="1200" b="0" i="0" u="none" strike="noStrike" cap="none" dirty="0">
                          <a:solidFill>
                            <a:srgbClr val="4F5AA7"/>
                          </a:solidFill>
                          <a:latin typeface="Tahoma"/>
                          <a:ea typeface="Tahoma"/>
                          <a:cs typeface="Tahoma"/>
                          <a:sym typeface="Arial"/>
                        </a:rPr>
                        <a:t>مشاركة النتائج</a:t>
                      </a:r>
                      <a:endParaRPr lang="en-US" sz="1200" b="0" i="0" u="none" strike="noStrike" cap="none" dirty="0">
                        <a:solidFill>
                          <a:srgbClr val="4F5AA7"/>
                        </a:solidFill>
                        <a:latin typeface="Tahoma"/>
                        <a:ea typeface="Tahoma"/>
                        <a:cs typeface="Tahoma"/>
                        <a:sym typeface="Arial"/>
                      </a:endParaRPr>
                    </a:p>
                    <a:p>
                      <a:pPr marL="171450" indent="-171450" algn="r" rtl="1">
                        <a:buFont typeface="Arial" panose="020B0604020202020204" pitchFamily="34" charset="0"/>
                        <a:buChar char="•"/>
                      </a:pPr>
                      <a:r>
                        <a:rPr lang="ar-QA" sz="1200" b="0" i="0" u="none" strike="noStrike" cap="none" dirty="0">
                          <a:solidFill>
                            <a:srgbClr val="4F5AA7"/>
                          </a:solidFill>
                          <a:latin typeface="Tahoma"/>
                          <a:ea typeface="Tahoma"/>
                          <a:cs typeface="Tahoma"/>
                          <a:sym typeface="Arial"/>
                        </a:rPr>
                        <a:t>مطالبة المشاركين بمشاركة لقطات الشاشة في المحادثة</a:t>
                      </a:r>
                    </a:p>
                  </a:txBody>
                  <a:tcPr anchor="ctr">
                    <a:lnL w="12700" cap="flat" cmpd="sng" algn="ctr">
                      <a:solidFill>
                        <a:schemeClr val="dk1"/>
                      </a:solidFill>
                      <a:prstDash val="solid"/>
                      <a:round/>
                      <a:headEnd type="none" w="med" len="med"/>
                      <a:tailEnd type="none" w="med" len="med"/>
                    </a:lnL>
                    <a:lnR w="12700" cap="flat" cmpd="sng" algn="ctr">
                      <a:solidFill>
                        <a:schemeClr val="dk1"/>
                      </a:solidFill>
                      <a:prstDash val="solid"/>
                      <a:round/>
                      <a:headEnd type="none" w="med" len="med"/>
                      <a:tailEnd type="none" w="med" len="med"/>
                    </a:lnR>
                    <a:lnT w="12700" cap="flat" cmpd="sng" algn="ctr">
                      <a:solidFill>
                        <a:schemeClr val="dk1"/>
                      </a:solidFill>
                      <a:prstDash val="solid"/>
                      <a:round/>
                      <a:headEnd type="none" w="med" len="med"/>
                      <a:tailEnd type="none" w="med" len="med"/>
                    </a:lnT>
                    <a:lnB w="12700">
                      <a:solidFill>
                        <a:schemeClr val="dk1"/>
                      </a:solidFill>
                    </a:lnB>
                  </a:tcPr>
                </a:tc>
                <a:tc>
                  <a:txBody>
                    <a:bodyPr/>
                    <a:lstStyle/>
                    <a:p>
                      <a:pPr algn="r" rtl="1">
                        <a:buNone/>
                      </a:pPr>
                      <a:r>
                        <a:rPr lang="en-US" sz="1200" b="0" i="0" u="none" strike="noStrike" cap="none" dirty="0">
                          <a:solidFill>
                            <a:srgbClr val="4F5AA7"/>
                          </a:solidFill>
                          <a:latin typeface="Tahoma"/>
                          <a:ea typeface="Tahoma"/>
                          <a:cs typeface="Tahoma"/>
                          <a:sym typeface="Arial"/>
                        </a:rPr>
                        <a:t>5</a:t>
                      </a:r>
                      <a:r>
                        <a:rPr lang="ar-QA" sz="1200" b="0" i="0" u="none" strike="noStrike" cap="none" dirty="0">
                          <a:solidFill>
                            <a:srgbClr val="4F5AA7"/>
                          </a:solidFill>
                          <a:latin typeface="Tahoma"/>
                          <a:ea typeface="Tahoma"/>
                          <a:cs typeface="Tahoma"/>
                          <a:sym typeface="Arial"/>
                        </a:rPr>
                        <a:t> دقائق</a:t>
                      </a:r>
                    </a:p>
                  </a:txBody>
                  <a:tcPr anchor="ctr">
                    <a:lnL w="12700" cap="flat" cmpd="sng" algn="ctr">
                      <a:solidFill>
                        <a:schemeClr val="dk1"/>
                      </a:solidFill>
                      <a:prstDash val="solid"/>
                      <a:round/>
                      <a:headEnd type="none" w="med" len="med"/>
                      <a:tailEnd type="none" w="med" len="med"/>
                    </a:lnL>
                    <a:lnR w="12700" cap="flat" cmpd="sng" algn="ctr">
                      <a:solidFill>
                        <a:schemeClr val="dk1"/>
                      </a:solidFill>
                      <a:prstDash val="solid"/>
                      <a:round/>
                      <a:headEnd type="none" w="med" len="med"/>
                      <a:tailEnd type="none" w="med" len="med"/>
                    </a:lnR>
                    <a:lnT w="12700" cap="flat" cmpd="sng" algn="ctr">
                      <a:solidFill>
                        <a:schemeClr val="dk1"/>
                      </a:solidFill>
                      <a:prstDash val="solid"/>
                      <a:round/>
                      <a:headEnd type="none" w="med" len="med"/>
                      <a:tailEnd type="none" w="med" len="med"/>
                    </a:lnT>
                    <a:lnB w="12700">
                      <a:solidFill>
                        <a:schemeClr val="dk1"/>
                      </a:solidFill>
                    </a:lnB>
                  </a:tcPr>
                </a:tc>
                <a:extLst>
                  <a:ext uri="{0D108BD9-81ED-4DB2-BD59-A6C34878D82A}">
                    <a16:rowId xmlns:a16="http://schemas.microsoft.com/office/drawing/2014/main" val="1331458716"/>
                  </a:ext>
                </a:extLst>
              </a:tr>
            </a:tbl>
          </a:graphicData>
        </a:graphic>
      </p:graphicFrame>
      <p:sp>
        <p:nvSpPr>
          <p:cNvPr id="202" name="Google Shape;202;p3"/>
          <p:cNvSpPr txBox="1"/>
          <p:nvPr/>
        </p:nvSpPr>
        <p:spPr>
          <a:xfrm>
            <a:off x="397093" y="190563"/>
            <a:ext cx="5276700" cy="554100"/>
          </a:xfrm>
          <a:prstGeom prst="rect">
            <a:avLst/>
          </a:prstGeom>
          <a:noFill/>
          <a:ln>
            <a:noFill/>
          </a:ln>
        </p:spPr>
        <p:txBody>
          <a:bodyPr spcFirstLastPara="1" wrap="square" lIns="121850" tIns="121850" rIns="121850" bIns="121850" anchor="ctr" anchorCtr="0">
            <a:spAutoFit/>
          </a:bodyPr>
          <a:lstStyle/>
          <a:p>
            <a:pPr marL="0" marR="0" lvl="0" indent="0" algn="l" rtl="1">
              <a:lnSpc>
                <a:spcPct val="100000"/>
              </a:lnSpc>
              <a:spcBef>
                <a:spcPts val="0"/>
              </a:spcBef>
              <a:spcAft>
                <a:spcPts val="0"/>
              </a:spcAft>
              <a:buClr>
                <a:srgbClr val="FFFFFF"/>
              </a:buClr>
              <a:buSzPts val="2000"/>
              <a:buFont typeface="Arial"/>
              <a:buNone/>
            </a:pPr>
            <a:r>
              <a:rPr lang="ar-QA" sz="2000" b="0" i="0" u="none" strike="noStrike" cap="none">
                <a:solidFill>
                  <a:schemeClr val="dk1"/>
                </a:solidFill>
                <a:latin typeface="Tahoma"/>
                <a:ea typeface="Tahoma"/>
                <a:cs typeface="Tahoma"/>
                <a:sym typeface="Tahoma"/>
              </a:rPr>
              <a:t>خطة الدرس // اليوم 01 </a:t>
            </a:r>
            <a:endParaRPr sz="2000" b="0" i="0" u="none" strike="noStrike" cap="none">
              <a:solidFill>
                <a:schemeClr val="dk1"/>
              </a:solidFill>
              <a:latin typeface="Tahoma"/>
              <a:ea typeface="Tahoma"/>
              <a:cs typeface="Tahoma"/>
              <a:sym typeface="Tahoma"/>
            </a:endParaRPr>
          </a:p>
        </p:txBody>
      </p:sp>
      <p:grpSp>
        <p:nvGrpSpPr>
          <p:cNvPr id="203" name="Google Shape;203;p3"/>
          <p:cNvGrpSpPr/>
          <p:nvPr/>
        </p:nvGrpSpPr>
        <p:grpSpPr>
          <a:xfrm>
            <a:off x="397094" y="220189"/>
            <a:ext cx="11384812" cy="494650"/>
            <a:chOff x="0" y="-1"/>
            <a:chExt cx="8070900" cy="494650"/>
          </a:xfrm>
        </p:grpSpPr>
        <p:cxnSp>
          <p:nvCxnSpPr>
            <p:cNvPr id="204" name="Google Shape;204;p3"/>
            <p:cNvCxnSpPr/>
            <p:nvPr/>
          </p:nvCxnSpPr>
          <p:spPr>
            <a:xfrm>
              <a:off x="0" y="-1"/>
              <a:ext cx="8070900" cy="0"/>
            </a:xfrm>
            <a:prstGeom prst="straightConnector1">
              <a:avLst/>
            </a:prstGeom>
            <a:noFill/>
            <a:ln w="19050" cap="flat" cmpd="sng">
              <a:solidFill>
                <a:srgbClr val="4F5AA7"/>
              </a:solidFill>
              <a:prstDash val="solid"/>
              <a:round/>
              <a:headEnd type="none" w="sm" len="sm"/>
              <a:tailEnd type="none" w="sm" len="sm"/>
            </a:ln>
          </p:spPr>
        </p:cxnSp>
        <p:cxnSp>
          <p:nvCxnSpPr>
            <p:cNvPr id="205" name="Google Shape;205;p3"/>
            <p:cNvCxnSpPr/>
            <p:nvPr/>
          </p:nvCxnSpPr>
          <p:spPr>
            <a:xfrm>
              <a:off x="0" y="494649"/>
              <a:ext cx="8070900" cy="0"/>
            </a:xfrm>
            <a:prstGeom prst="straightConnector1">
              <a:avLst/>
            </a:prstGeom>
            <a:noFill/>
            <a:ln w="19050" cap="flat" cmpd="sng">
              <a:solidFill>
                <a:srgbClr val="4F5AA7"/>
              </a:solidFill>
              <a:prstDash val="solid"/>
              <a:round/>
              <a:headEnd type="none" w="sm" len="sm"/>
              <a:tailEnd type="none" w="sm" len="sm"/>
            </a:ln>
          </p:spPr>
        </p:cxn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sp>
        <p:nvSpPr>
          <p:cNvPr id="211" name="Google Shape;211;g3611df3ae75_0_3"/>
          <p:cNvSpPr txBox="1"/>
          <p:nvPr/>
        </p:nvSpPr>
        <p:spPr>
          <a:xfrm>
            <a:off x="397093" y="190685"/>
            <a:ext cx="5276700" cy="553856"/>
          </a:xfrm>
          <a:prstGeom prst="rect">
            <a:avLst/>
          </a:prstGeom>
          <a:noFill/>
          <a:ln>
            <a:noFill/>
          </a:ln>
        </p:spPr>
        <p:txBody>
          <a:bodyPr spcFirstLastPara="1" wrap="square" lIns="121850" tIns="121850" rIns="121850" bIns="121850" anchor="ctr" anchorCtr="0">
            <a:spAutoFit/>
          </a:bodyPr>
          <a:lstStyle/>
          <a:p>
            <a:pPr rtl="1"/>
            <a:r>
              <a:rPr lang="ar-QA" sz="2000" b="0" i="0" u="none" strike="noStrike" cap="none">
                <a:solidFill>
                  <a:schemeClr val="dk1"/>
                </a:solidFill>
                <a:latin typeface="Tahoma"/>
                <a:ea typeface="Tahoma"/>
                <a:cs typeface="Tahoma"/>
                <a:sym typeface="Tahoma"/>
              </a:rPr>
              <a:t>خطة الدرس // </a:t>
            </a:r>
            <a:r>
              <a:rPr lang="ar-QA" sz="2000">
                <a:solidFill>
                  <a:schemeClr val="dk1"/>
                </a:solidFill>
                <a:latin typeface="Tahoma"/>
                <a:ea typeface="Tahoma"/>
                <a:cs typeface="Tahoma"/>
                <a:sym typeface="Tahoma"/>
              </a:rPr>
              <a:t>اليوم 02</a:t>
            </a:r>
            <a:endParaRPr lang="ar-QA" sz="2000">
              <a:solidFill>
                <a:schemeClr val="dk1"/>
              </a:solidFill>
              <a:latin typeface="Tahoma"/>
              <a:ea typeface="Tahoma"/>
              <a:cs typeface="Tahoma"/>
            </a:endParaRPr>
          </a:p>
        </p:txBody>
      </p:sp>
      <p:sp>
        <p:nvSpPr>
          <p:cNvPr id="212" name="Google Shape;212;g3611df3ae75_0_3"/>
          <p:cNvSpPr txBox="1"/>
          <p:nvPr/>
        </p:nvSpPr>
        <p:spPr>
          <a:xfrm>
            <a:off x="5527075" y="190575"/>
            <a:ext cx="6255000" cy="553800"/>
          </a:xfrm>
          <a:prstGeom prst="rect">
            <a:avLst/>
          </a:prstGeom>
          <a:noFill/>
          <a:ln>
            <a:noFill/>
          </a:ln>
        </p:spPr>
        <p:txBody>
          <a:bodyPr spcFirstLastPara="1" wrap="square" lIns="121850" tIns="121850" rIns="121850" bIns="121850" anchor="t" anchorCtr="0">
            <a:noAutofit/>
          </a:bodyPr>
          <a:lstStyle/>
          <a:p>
            <a:pPr algn="r" rtl="1">
              <a:lnSpc>
                <a:spcPct val="114999"/>
              </a:lnSpc>
            </a:pPr>
            <a:r>
              <a:rPr lang="ar-QA" sz="2000" b="1" dirty="0">
                <a:solidFill>
                  <a:srgbClr val="4F5AA7"/>
                </a:solidFill>
                <a:latin typeface="Tahoma"/>
                <a:ea typeface="Tahoma"/>
                <a:cs typeface="Tahoma"/>
                <a:sym typeface="Tahoma"/>
              </a:rPr>
              <a:t>مبرمجو الاقتصاد الرقمي</a:t>
            </a:r>
            <a:endParaRPr lang="ar-QA" sz="2000" b="1" dirty="0">
              <a:solidFill>
                <a:srgbClr val="4F5AA7"/>
              </a:solidFill>
              <a:latin typeface="Tahoma"/>
              <a:ea typeface="Tahoma"/>
              <a:cs typeface="Tahoma"/>
            </a:endParaRPr>
          </a:p>
          <a:p>
            <a:pPr marL="0" marR="0" lvl="0" indent="0" algn="r" rtl="1">
              <a:lnSpc>
                <a:spcPct val="114999"/>
              </a:lnSpc>
              <a:spcBef>
                <a:spcPts val="0"/>
              </a:spcBef>
              <a:spcAft>
                <a:spcPts val="0"/>
              </a:spcAft>
              <a:buSzPts val="1100"/>
              <a:buFont typeface="Arial"/>
              <a:buNone/>
            </a:pPr>
            <a:endParaRPr lang="ar-QA" sz="2000" b="1" i="0" u="none" strike="noStrike" cap="none" dirty="0">
              <a:solidFill>
                <a:srgbClr val="4F5AA7"/>
              </a:solidFill>
              <a:latin typeface="Tahoma"/>
              <a:ea typeface="Tahoma"/>
              <a:cs typeface="Tahoma"/>
            </a:endParaRPr>
          </a:p>
        </p:txBody>
      </p:sp>
      <p:grpSp>
        <p:nvGrpSpPr>
          <p:cNvPr id="213" name="Google Shape;213;g3611df3ae75_0_3"/>
          <p:cNvGrpSpPr/>
          <p:nvPr/>
        </p:nvGrpSpPr>
        <p:grpSpPr>
          <a:xfrm>
            <a:off x="397094" y="220189"/>
            <a:ext cx="11384812" cy="494650"/>
            <a:chOff x="0" y="-1"/>
            <a:chExt cx="8070900" cy="494650"/>
          </a:xfrm>
        </p:grpSpPr>
        <p:cxnSp>
          <p:nvCxnSpPr>
            <p:cNvPr id="214" name="Google Shape;214;g3611df3ae75_0_3"/>
            <p:cNvCxnSpPr/>
            <p:nvPr/>
          </p:nvCxnSpPr>
          <p:spPr>
            <a:xfrm>
              <a:off x="0" y="-1"/>
              <a:ext cx="8070900" cy="0"/>
            </a:xfrm>
            <a:prstGeom prst="straightConnector1">
              <a:avLst/>
            </a:prstGeom>
            <a:noFill/>
            <a:ln w="19050" cap="flat" cmpd="sng">
              <a:solidFill>
                <a:srgbClr val="4F5AA7"/>
              </a:solidFill>
              <a:prstDash val="solid"/>
              <a:round/>
              <a:headEnd type="none" w="sm" len="sm"/>
              <a:tailEnd type="none" w="sm" len="sm"/>
            </a:ln>
          </p:spPr>
        </p:cxnSp>
        <p:cxnSp>
          <p:nvCxnSpPr>
            <p:cNvPr id="215" name="Google Shape;215;g3611df3ae75_0_3"/>
            <p:cNvCxnSpPr/>
            <p:nvPr/>
          </p:nvCxnSpPr>
          <p:spPr>
            <a:xfrm>
              <a:off x="0" y="494649"/>
              <a:ext cx="8070900" cy="0"/>
            </a:xfrm>
            <a:prstGeom prst="straightConnector1">
              <a:avLst/>
            </a:prstGeom>
            <a:noFill/>
            <a:ln w="19050" cap="flat" cmpd="sng">
              <a:solidFill>
                <a:srgbClr val="4F5AA7"/>
              </a:solidFill>
              <a:prstDash val="solid"/>
              <a:round/>
              <a:headEnd type="none" w="sm" len="sm"/>
              <a:tailEnd type="none" w="sm" len="sm"/>
            </a:ln>
          </p:spPr>
        </p:cxnSp>
      </p:grpSp>
      <p:graphicFrame>
        <p:nvGraphicFramePr>
          <p:cNvPr id="2" name="Google Shape;201;p3">
            <a:extLst>
              <a:ext uri="{FF2B5EF4-FFF2-40B4-BE49-F238E27FC236}">
                <a16:creationId xmlns:a16="http://schemas.microsoft.com/office/drawing/2014/main" id="{FF9BFF00-EA42-2701-6375-0994D5F08889}"/>
              </a:ext>
            </a:extLst>
          </p:cNvPr>
          <p:cNvGraphicFramePr/>
          <p:nvPr>
            <p:extLst>
              <p:ext uri="{D42A27DB-BD31-4B8C-83A1-F6EECF244321}">
                <p14:modId xmlns:p14="http://schemas.microsoft.com/office/powerpoint/2010/main" val="1663607933"/>
              </p:ext>
            </p:extLst>
          </p:nvPr>
        </p:nvGraphicFramePr>
        <p:xfrm>
          <a:off x="420988" y="786639"/>
          <a:ext cx="11350025" cy="3986056"/>
        </p:xfrm>
        <a:graphic>
          <a:graphicData uri="http://schemas.openxmlformats.org/drawingml/2006/table">
            <a:tbl>
              <a:tblPr>
                <a:noFill/>
                <a:tableStyleId>{B721CA71-8744-4801-B037-706E1505EF60}</a:tableStyleId>
              </a:tblPr>
              <a:tblGrid>
                <a:gridCol w="2470500">
                  <a:extLst>
                    <a:ext uri="{9D8B030D-6E8A-4147-A177-3AD203B41FA5}">
                      <a16:colId xmlns:a16="http://schemas.microsoft.com/office/drawing/2014/main" val="20000"/>
                    </a:ext>
                  </a:extLst>
                </a:gridCol>
                <a:gridCol w="7272675">
                  <a:extLst>
                    <a:ext uri="{9D8B030D-6E8A-4147-A177-3AD203B41FA5}">
                      <a16:colId xmlns:a16="http://schemas.microsoft.com/office/drawing/2014/main" val="20001"/>
                    </a:ext>
                  </a:extLst>
                </a:gridCol>
                <a:gridCol w="1606850">
                  <a:extLst>
                    <a:ext uri="{9D8B030D-6E8A-4147-A177-3AD203B41FA5}">
                      <a16:colId xmlns:a16="http://schemas.microsoft.com/office/drawing/2014/main" val="20002"/>
                    </a:ext>
                  </a:extLst>
                </a:gridCol>
              </a:tblGrid>
              <a:tr h="260695">
                <a:tc>
                  <a:txBody>
                    <a:bodyPr/>
                    <a:lstStyle/>
                    <a:p>
                      <a:pPr marL="0" marR="0" lvl="0" indent="0" algn="r" rtl="1">
                        <a:lnSpc>
                          <a:spcPct val="150000"/>
                        </a:lnSpc>
                        <a:spcBef>
                          <a:spcPts val="0"/>
                        </a:spcBef>
                        <a:spcAft>
                          <a:spcPts val="0"/>
                        </a:spcAft>
                        <a:buClr>
                          <a:srgbClr val="4F5AA7"/>
                        </a:buClr>
                        <a:buSzPts val="1400"/>
                        <a:buFont typeface="Arial"/>
                        <a:buNone/>
                      </a:pPr>
                      <a:r>
                        <a:rPr lang="ar-QA" sz="1200" b="1" i="0" u="none" strike="noStrike" cap="none">
                          <a:solidFill>
                            <a:srgbClr val="4F5AA7"/>
                          </a:solidFill>
                          <a:latin typeface="Tahoma"/>
                          <a:ea typeface="Tahoma"/>
                          <a:cs typeface="Tahoma"/>
                          <a:sym typeface="Tahoma"/>
                        </a:rPr>
                        <a:t>المواد / المتطلبات </a:t>
                      </a:r>
                      <a:endParaRPr sz="1200" b="1" i="0" u="none" strike="noStrike" cap="none">
                        <a:solidFill>
                          <a:srgbClr val="4F5AA7"/>
                        </a:solidFill>
                        <a:latin typeface="Tahoma"/>
                        <a:ea typeface="Tahoma"/>
                        <a:cs typeface="Tahoma"/>
                        <a:sym typeface="Tahoma"/>
                      </a:endParaRPr>
                    </a:p>
                  </a:txBody>
                  <a:tcPr marL="91425" marR="91425" marT="91425" marB="914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tcPr>
                </a:tc>
                <a:tc>
                  <a:txBody>
                    <a:bodyPr/>
                    <a:lstStyle/>
                    <a:p>
                      <a:pPr marL="0" marR="0" lvl="0" indent="0" algn="r" rtl="1">
                        <a:lnSpc>
                          <a:spcPct val="150000"/>
                        </a:lnSpc>
                        <a:spcBef>
                          <a:spcPts val="0"/>
                        </a:spcBef>
                        <a:spcAft>
                          <a:spcPts val="0"/>
                        </a:spcAft>
                        <a:buClr>
                          <a:srgbClr val="4F5AA7"/>
                        </a:buClr>
                        <a:buSzPts val="1400"/>
                        <a:buFont typeface="Arial"/>
                        <a:buNone/>
                      </a:pPr>
                      <a:r>
                        <a:rPr lang="ar-QA" sz="1200" b="1" i="0" u="none" strike="noStrike" cap="none">
                          <a:solidFill>
                            <a:srgbClr val="4F5AA7"/>
                          </a:solidFill>
                          <a:latin typeface="Tahoma"/>
                          <a:ea typeface="Tahoma"/>
                          <a:cs typeface="Tahoma"/>
                          <a:sym typeface="Tahoma"/>
                        </a:rPr>
                        <a:t>النشاط</a:t>
                      </a:r>
                      <a:endParaRPr sz="1200" b="1" i="0" u="none" strike="noStrike" cap="none">
                        <a:solidFill>
                          <a:srgbClr val="4F5AA7"/>
                        </a:solidFill>
                        <a:latin typeface="Tahoma"/>
                        <a:ea typeface="Tahoma"/>
                        <a:cs typeface="Tahoma"/>
                        <a:sym typeface="Tahoma"/>
                      </a:endParaRPr>
                    </a:p>
                  </a:txBody>
                  <a:tcPr marL="91425" marR="91425" marT="91425" marB="914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tcPr>
                </a:tc>
                <a:tc>
                  <a:txBody>
                    <a:bodyPr/>
                    <a:lstStyle/>
                    <a:p>
                      <a:pPr marL="0" marR="0" lvl="0" indent="0" algn="r" rtl="1">
                        <a:lnSpc>
                          <a:spcPct val="150000"/>
                        </a:lnSpc>
                        <a:spcBef>
                          <a:spcPts val="0"/>
                        </a:spcBef>
                        <a:spcAft>
                          <a:spcPts val="0"/>
                        </a:spcAft>
                        <a:buClr>
                          <a:srgbClr val="4F5AA7"/>
                        </a:buClr>
                        <a:buSzPts val="1400"/>
                        <a:buFont typeface="Arial"/>
                        <a:buNone/>
                      </a:pPr>
                      <a:r>
                        <a:rPr lang="ar-QA" sz="1200" b="1" i="0" u="none" strike="noStrike" cap="none">
                          <a:solidFill>
                            <a:srgbClr val="4F5AA7"/>
                          </a:solidFill>
                          <a:latin typeface="Tahoma"/>
                          <a:ea typeface="Tahoma"/>
                          <a:cs typeface="Tahoma"/>
                          <a:sym typeface="Tahoma"/>
                        </a:rPr>
                        <a:t>المدة</a:t>
                      </a:r>
                      <a:endParaRPr sz="1200" b="1" i="0" u="none" strike="noStrike" cap="none">
                        <a:solidFill>
                          <a:srgbClr val="4F5AA7"/>
                        </a:solidFill>
                        <a:latin typeface="Tahoma"/>
                        <a:ea typeface="Tahoma"/>
                        <a:cs typeface="Tahoma"/>
                        <a:sym typeface="Tahoma"/>
                      </a:endParaRPr>
                    </a:p>
                  </a:txBody>
                  <a:tcPr marL="91425" marR="91425" marT="91425" marB="914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tcPr>
                </a:tc>
                <a:extLst>
                  <a:ext uri="{0D108BD9-81ED-4DB2-BD59-A6C34878D82A}">
                    <a16:rowId xmlns:a16="http://schemas.microsoft.com/office/drawing/2014/main" val="10000"/>
                  </a:ext>
                </a:extLst>
              </a:tr>
              <a:tr h="1188720">
                <a:tc>
                  <a:txBody>
                    <a:bodyPr/>
                    <a:lstStyle/>
                    <a:p>
                      <a:pPr algn="r" rtl="1">
                        <a:buNone/>
                      </a:pPr>
                      <a:r>
                        <a:rPr lang="ar-QA" sz="1200" b="0" i="0" u="none" strike="noStrike" cap="none" dirty="0">
                          <a:solidFill>
                            <a:srgbClr val="4F5AA7"/>
                          </a:solidFill>
                          <a:latin typeface="Tahoma"/>
                          <a:ea typeface="Tahoma"/>
                          <a:cs typeface="Tahoma"/>
                          <a:sym typeface="Arial"/>
                        </a:rPr>
                        <a:t>حاسوب، اتصال بالإنترنت</a:t>
                      </a:r>
                    </a:p>
                  </a:txBody>
                  <a:tcPr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tcPr>
                </a:tc>
                <a:tc>
                  <a:txBody>
                    <a:bodyPr/>
                    <a:lstStyle/>
                    <a:p>
                      <a:pPr marL="171450" indent="-171450" algn="r" rtl="1">
                        <a:buFont typeface="Arial" panose="020B0604020202020204" pitchFamily="34" charset="0"/>
                        <a:buChar char="•"/>
                      </a:pPr>
                      <a:r>
                        <a:rPr lang="ar-QA" sz="1200" b="0" i="0" u="none" strike="noStrike" cap="none" dirty="0">
                          <a:solidFill>
                            <a:srgbClr val="4F5AA7"/>
                          </a:solidFill>
                          <a:latin typeface="Tahoma"/>
                          <a:ea typeface="Tahoma"/>
                          <a:cs typeface="Tahoma"/>
                          <a:sym typeface="Arial"/>
                        </a:rPr>
                        <a:t>جدول أعمال اليوم.</a:t>
                      </a:r>
                      <a:endParaRPr lang="en-US" sz="1200" b="0" i="0" u="none" strike="noStrike" cap="none" dirty="0">
                        <a:solidFill>
                          <a:srgbClr val="4F5AA7"/>
                        </a:solidFill>
                        <a:latin typeface="Tahoma"/>
                        <a:ea typeface="Tahoma"/>
                        <a:cs typeface="Tahoma"/>
                        <a:sym typeface="Arial"/>
                      </a:endParaRPr>
                    </a:p>
                    <a:p>
                      <a:pPr marL="171450" indent="-171450" algn="r" rtl="1">
                        <a:buFont typeface="Arial" panose="020B0604020202020204" pitchFamily="34" charset="0"/>
                        <a:buChar char="•"/>
                      </a:pPr>
                      <a:r>
                        <a:rPr lang="ar-QA" sz="1200" b="0" i="0" u="none" strike="noStrike" cap="none" dirty="0">
                          <a:solidFill>
                            <a:srgbClr val="4F5AA7"/>
                          </a:solidFill>
                          <a:latin typeface="Tahoma"/>
                          <a:ea typeface="Tahoma"/>
                          <a:cs typeface="Tahoma"/>
                          <a:sym typeface="Arial"/>
                        </a:rPr>
                        <a:t>شرح مفهوم البرمجة الذي سنستخدمه اليوم</a:t>
                      </a:r>
                    </a:p>
                  </a:txBody>
                  <a:tcPr anchor="ctr">
                    <a:lnL w="12700" cap="flat" cmpd="sng" algn="ctr">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tcPr>
                </a:tc>
                <a:tc>
                  <a:txBody>
                    <a:bodyPr/>
                    <a:lstStyle/>
                    <a:p>
                      <a:pPr algn="r" rtl="1">
                        <a:buNone/>
                      </a:pPr>
                      <a:r>
                        <a:rPr lang="ar-QA" sz="1200" b="0" i="0" u="none" strike="noStrike" cap="none" dirty="0">
                          <a:solidFill>
                            <a:srgbClr val="4F5AA7"/>
                          </a:solidFill>
                          <a:latin typeface="Tahoma"/>
                          <a:ea typeface="Tahoma"/>
                          <a:cs typeface="Tahoma"/>
                          <a:sym typeface="Arial"/>
                        </a:rPr>
                        <a:t>10 دقائق</a:t>
                      </a:r>
                    </a:p>
                  </a:txBody>
                  <a:tcPr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tcPr>
                </a:tc>
                <a:extLst>
                  <a:ext uri="{0D108BD9-81ED-4DB2-BD59-A6C34878D82A}">
                    <a16:rowId xmlns:a16="http://schemas.microsoft.com/office/drawing/2014/main" val="10001"/>
                  </a:ext>
                </a:extLst>
              </a:tr>
              <a:tr h="1188720">
                <a:tc>
                  <a:txBody>
                    <a:bodyPr/>
                    <a:lstStyle/>
                    <a:p>
                      <a:pPr algn="r" rtl="1">
                        <a:buNone/>
                      </a:pPr>
                      <a:r>
                        <a:rPr lang="ar-QA" sz="1200" b="0" i="0" u="none" strike="noStrike" cap="none" dirty="0">
                          <a:solidFill>
                            <a:srgbClr val="4F5AA7"/>
                          </a:solidFill>
                          <a:latin typeface="Tahoma"/>
                          <a:ea typeface="Tahoma"/>
                          <a:cs typeface="Tahoma"/>
                          <a:sym typeface="Arial"/>
                        </a:rPr>
                        <a:t>حاسوب، اتصال بالإنترنت</a:t>
                      </a:r>
                    </a:p>
                  </a:txBody>
                  <a:tcPr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lgn="ctr">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tcPr>
                </a:tc>
                <a:tc>
                  <a:txBody>
                    <a:bodyPr/>
                    <a:lstStyle/>
                    <a:p>
                      <a:pPr marL="171450" indent="-171450" algn="r" rtl="1">
                        <a:buFont typeface="Arial" panose="020B0604020202020204" pitchFamily="34" charset="0"/>
                        <a:buChar char="•"/>
                      </a:pPr>
                      <a:r>
                        <a:rPr lang="ar-QA" sz="1200" b="0" i="0" u="none" strike="noStrike" cap="none" dirty="0">
                          <a:solidFill>
                            <a:srgbClr val="4F5AA7"/>
                          </a:solidFill>
                          <a:latin typeface="Tahoma"/>
                          <a:ea typeface="Tahoma"/>
                          <a:cs typeface="Tahoma"/>
                          <a:sym typeface="Arial"/>
                        </a:rPr>
                        <a:t>البدء بإنشاء بقية شاشات واجهة المستخدم.</a:t>
                      </a:r>
                      <a:endParaRPr lang="en-US" sz="1200" b="0" i="0" u="none" strike="noStrike" cap="none" dirty="0">
                        <a:solidFill>
                          <a:srgbClr val="4F5AA7"/>
                        </a:solidFill>
                        <a:latin typeface="Tahoma"/>
                        <a:ea typeface="Tahoma"/>
                        <a:cs typeface="Tahoma"/>
                        <a:sym typeface="Arial"/>
                      </a:endParaRPr>
                    </a:p>
                    <a:p>
                      <a:pPr marL="171450" indent="-171450" algn="r" rtl="1">
                        <a:buFont typeface="Arial" panose="020B0604020202020204" pitchFamily="34" charset="0"/>
                        <a:buChar char="•"/>
                      </a:pPr>
                      <a:r>
                        <a:rPr lang="ar-QA" sz="1200" b="0" i="0" u="none" strike="noStrike" cap="none" dirty="0">
                          <a:solidFill>
                            <a:srgbClr val="4F5AA7"/>
                          </a:solidFill>
                          <a:latin typeface="Tahoma"/>
                          <a:ea typeface="Tahoma"/>
                          <a:cs typeface="Tahoma"/>
                          <a:sym typeface="Arial"/>
                        </a:rPr>
                        <a:t>توضيح للمشاركين كيفية الوصول إلى تبويب البرمجة.</a:t>
                      </a:r>
                      <a:endParaRPr lang="en-US" sz="1200" b="0" i="0" u="none" strike="noStrike" cap="none" dirty="0">
                        <a:solidFill>
                          <a:srgbClr val="4F5AA7"/>
                        </a:solidFill>
                        <a:latin typeface="Tahoma"/>
                        <a:ea typeface="Tahoma"/>
                        <a:cs typeface="Tahoma"/>
                        <a:sym typeface="Arial"/>
                      </a:endParaRPr>
                    </a:p>
                    <a:p>
                      <a:pPr marL="171450" indent="-171450" algn="r" rtl="1">
                        <a:buFont typeface="Arial" panose="020B0604020202020204" pitchFamily="34" charset="0"/>
                        <a:buChar char="•"/>
                      </a:pPr>
                      <a:r>
                        <a:rPr lang="ar-QA" sz="1200" b="0" i="0" u="none" strike="noStrike" cap="none" dirty="0">
                          <a:solidFill>
                            <a:srgbClr val="4F5AA7"/>
                          </a:solidFill>
                          <a:latin typeface="Tahoma"/>
                          <a:ea typeface="Tahoma"/>
                          <a:cs typeface="Tahoma"/>
                          <a:sym typeface="Arial"/>
                        </a:rPr>
                        <a:t>البدء بتهيئة المتغيرات اللازمة للتطبيق.</a:t>
                      </a:r>
                      <a:endParaRPr lang="en-US" sz="1200" b="0" i="0" u="none" strike="noStrike" cap="none" dirty="0">
                        <a:solidFill>
                          <a:srgbClr val="4F5AA7"/>
                        </a:solidFill>
                        <a:latin typeface="Tahoma"/>
                        <a:ea typeface="Tahoma"/>
                        <a:cs typeface="Tahoma"/>
                        <a:sym typeface="Arial"/>
                      </a:endParaRPr>
                    </a:p>
                    <a:p>
                      <a:pPr marL="171450" indent="-171450" algn="r" rtl="1">
                        <a:buFont typeface="Arial" panose="020B0604020202020204" pitchFamily="34" charset="0"/>
                        <a:buChar char="•"/>
                      </a:pPr>
                      <a:r>
                        <a:rPr lang="ar-QA" sz="1200" b="0" i="0" u="none" strike="noStrike" cap="none" dirty="0">
                          <a:solidFill>
                            <a:srgbClr val="4F5AA7"/>
                          </a:solidFill>
                          <a:latin typeface="Tahoma"/>
                          <a:ea typeface="Tahoma"/>
                          <a:cs typeface="Tahoma"/>
                          <a:sym typeface="Arial"/>
                        </a:rPr>
                        <a:t>برمجة حدث بدء الشاشة وفتح الشاشة.</a:t>
                      </a:r>
                      <a:endParaRPr lang="en-US" sz="1200" b="0" i="0" u="none" strike="noStrike" cap="none" dirty="0">
                        <a:solidFill>
                          <a:srgbClr val="4F5AA7"/>
                        </a:solidFill>
                        <a:latin typeface="Tahoma"/>
                        <a:ea typeface="Tahoma"/>
                        <a:cs typeface="Tahoma"/>
                        <a:sym typeface="Arial"/>
                      </a:endParaRPr>
                    </a:p>
                    <a:p>
                      <a:pPr marL="171450" indent="-171450" algn="r" rtl="1">
                        <a:buFont typeface="Arial" panose="020B0604020202020204" pitchFamily="34" charset="0"/>
                        <a:buChar char="•"/>
                      </a:pPr>
                      <a:r>
                        <a:rPr lang="ar-QA" sz="1200" b="0" i="0" u="none" strike="noStrike" cap="none" dirty="0">
                          <a:solidFill>
                            <a:srgbClr val="4F5AA7"/>
                          </a:solidFill>
                          <a:latin typeface="Tahoma"/>
                          <a:ea typeface="Tahoma"/>
                          <a:cs typeface="Tahoma"/>
                          <a:sym typeface="Arial"/>
                        </a:rPr>
                        <a:t>برمجة زر تحديد الهدف وزر الدخل - المصروفات للانتقال إلى الشاشات الخاصة بهما عند النقر عليهما</a:t>
                      </a:r>
                      <a:endParaRPr lang="en-US" sz="1200" b="0" i="0" u="none" strike="noStrike" cap="none" dirty="0">
                        <a:solidFill>
                          <a:srgbClr val="4F5AA7"/>
                        </a:solidFill>
                        <a:latin typeface="Tahoma"/>
                        <a:ea typeface="Tahoma"/>
                        <a:cs typeface="Tahoma"/>
                        <a:sym typeface="Arial"/>
                      </a:endParaRPr>
                    </a:p>
                  </a:txBody>
                  <a:tcPr anchor="ctr">
                    <a:lnL w="12700" cap="flat" cmpd="sng" algn="ctr">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lgn="ctr">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tcPr>
                </a:tc>
                <a:tc>
                  <a:txBody>
                    <a:bodyPr/>
                    <a:lstStyle/>
                    <a:p>
                      <a:pPr algn="r" rtl="1">
                        <a:buNone/>
                      </a:pPr>
                      <a:r>
                        <a:rPr lang="en-US" sz="1200" b="0" i="0" u="none" strike="noStrike" cap="none" dirty="0">
                          <a:solidFill>
                            <a:srgbClr val="4F5AA7"/>
                          </a:solidFill>
                          <a:latin typeface="Tahoma"/>
                          <a:ea typeface="Tahoma"/>
                          <a:cs typeface="Tahoma"/>
                          <a:sym typeface="Arial"/>
                        </a:rPr>
                        <a:t>45</a:t>
                      </a:r>
                      <a:r>
                        <a:rPr lang="ar-QA" sz="1200" b="0" i="0" u="none" strike="noStrike" cap="none" dirty="0">
                          <a:solidFill>
                            <a:srgbClr val="4F5AA7"/>
                          </a:solidFill>
                          <a:latin typeface="Tahoma"/>
                          <a:ea typeface="Tahoma"/>
                          <a:cs typeface="Tahoma"/>
                          <a:sym typeface="Arial"/>
                        </a:rPr>
                        <a:t> دقيقة</a:t>
                      </a:r>
                    </a:p>
                  </a:txBody>
                  <a:tcPr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lgn="ctr">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tcPr>
                </a:tc>
                <a:extLst>
                  <a:ext uri="{0D108BD9-81ED-4DB2-BD59-A6C34878D82A}">
                    <a16:rowId xmlns:a16="http://schemas.microsoft.com/office/drawing/2014/main" val="10002"/>
                  </a:ext>
                </a:extLst>
              </a:tr>
              <a:tr h="1188720">
                <a:tc>
                  <a:txBody>
                    <a:bodyPr/>
                    <a:lstStyle/>
                    <a:p>
                      <a:pPr algn="r" rtl="1">
                        <a:buNone/>
                      </a:pPr>
                      <a:r>
                        <a:rPr lang="ar-QA" sz="1200" b="0" i="0" u="none" strike="noStrike" cap="none" dirty="0">
                          <a:solidFill>
                            <a:srgbClr val="4F5AA7"/>
                          </a:solidFill>
                          <a:latin typeface="Tahoma"/>
                          <a:ea typeface="Tahoma"/>
                          <a:cs typeface="Tahoma"/>
                          <a:sym typeface="Arial"/>
                        </a:rPr>
                        <a:t>حاسوب، اتصال بالإنترنت</a:t>
                      </a:r>
                    </a:p>
                  </a:txBody>
                  <a:tcPr anchor="ctr">
                    <a:lnL w="12700">
                      <a:solidFill>
                        <a:schemeClr val="dk1"/>
                      </a:solidFill>
                    </a:lnL>
                    <a:lnR w="12700">
                      <a:solidFill>
                        <a:schemeClr val="dk1"/>
                      </a:solidFill>
                    </a:lnR>
                    <a:lnT w="12700" cap="flat" cmpd="sng" algn="ctr">
                      <a:solidFill>
                        <a:schemeClr val="dk1"/>
                      </a:solidFill>
                      <a:prstDash val="solid"/>
                      <a:round/>
                      <a:headEnd type="none" w="sm" len="sm"/>
                      <a:tailEnd type="none" w="sm" len="sm"/>
                    </a:lnT>
                    <a:lnB w="12700" cap="flat" cmpd="sng" algn="ctr">
                      <a:solidFill>
                        <a:schemeClr val="dk1"/>
                      </a:solidFill>
                      <a:prstDash val="solid"/>
                      <a:round/>
                      <a:headEnd type="none" w="med" len="med"/>
                      <a:tailEnd type="none" w="med" len="med"/>
                    </a:lnB>
                  </a:tcPr>
                </a:tc>
                <a:tc>
                  <a:txBody>
                    <a:bodyPr/>
                    <a:lstStyle/>
                    <a:p>
                      <a:pPr marL="171450" indent="-171450" algn="r" rtl="1">
                        <a:buFont typeface="Arial" panose="020B0604020202020204" pitchFamily="34" charset="0"/>
                        <a:buChar char="•"/>
                      </a:pPr>
                      <a:r>
                        <a:rPr lang="ar-QA" sz="1200" b="0" i="0" u="none" strike="noStrike" cap="none" dirty="0">
                          <a:solidFill>
                            <a:srgbClr val="4F5AA7"/>
                          </a:solidFill>
                          <a:latin typeface="Tahoma"/>
                          <a:ea typeface="Tahoma"/>
                          <a:cs typeface="Tahoma"/>
                          <a:sym typeface="Arial"/>
                        </a:rPr>
                        <a:t>مشاركة النتائج</a:t>
                      </a:r>
                      <a:endParaRPr lang="en-US" sz="1200" b="0" i="0" u="none" strike="noStrike" cap="none" dirty="0">
                        <a:solidFill>
                          <a:srgbClr val="4F5AA7"/>
                        </a:solidFill>
                        <a:latin typeface="Tahoma"/>
                        <a:ea typeface="Tahoma"/>
                        <a:cs typeface="Tahoma"/>
                        <a:sym typeface="Arial"/>
                      </a:endParaRPr>
                    </a:p>
                    <a:p>
                      <a:pPr marL="171450" indent="-171450" algn="r" rtl="1">
                        <a:buFont typeface="Arial" panose="020B0604020202020204" pitchFamily="34" charset="0"/>
                        <a:buChar char="•"/>
                      </a:pPr>
                      <a:r>
                        <a:rPr lang="ar-QA" sz="1200" b="0" i="0" u="none" strike="noStrike" cap="none" dirty="0">
                          <a:solidFill>
                            <a:srgbClr val="4F5AA7"/>
                          </a:solidFill>
                          <a:latin typeface="Tahoma"/>
                          <a:ea typeface="Tahoma"/>
                          <a:cs typeface="Tahoma"/>
                          <a:sym typeface="Arial"/>
                        </a:rPr>
                        <a:t>مطالبة المشاركين بمشاركة لقطات الشاشة في المحادثة</a:t>
                      </a:r>
                    </a:p>
                  </a:txBody>
                  <a:tcPr anchor="ctr">
                    <a:lnL w="12700" cap="flat" cmpd="sng" algn="ctr">
                      <a:solidFill>
                        <a:schemeClr val="dk1"/>
                      </a:solidFill>
                      <a:prstDash val="solid"/>
                      <a:round/>
                      <a:headEnd type="none" w="med" len="med"/>
                      <a:tailEnd type="none" w="med" len="med"/>
                    </a:lnL>
                    <a:lnR w="12700" cap="flat" cmpd="sng" algn="ctr">
                      <a:solidFill>
                        <a:schemeClr val="dk1"/>
                      </a:solidFill>
                      <a:prstDash val="solid"/>
                      <a:round/>
                      <a:headEnd type="none" w="med" len="med"/>
                      <a:tailEnd type="none" w="med" len="med"/>
                    </a:lnR>
                    <a:lnT w="12700" cap="flat" cmpd="sng" algn="ctr">
                      <a:solidFill>
                        <a:schemeClr val="dk1"/>
                      </a:solidFill>
                      <a:prstDash val="solid"/>
                      <a:round/>
                      <a:headEnd type="none" w="sm" len="sm"/>
                      <a:tailEnd type="none" w="sm" len="sm"/>
                    </a:lnT>
                    <a:lnB w="12700" cap="flat" cmpd="sng" algn="ctr">
                      <a:solidFill>
                        <a:schemeClr val="dk1"/>
                      </a:solidFill>
                      <a:prstDash val="solid"/>
                      <a:round/>
                      <a:headEnd type="none" w="med" len="med"/>
                      <a:tailEnd type="none" w="med" len="med"/>
                    </a:lnB>
                  </a:tcPr>
                </a:tc>
                <a:tc>
                  <a:txBody>
                    <a:bodyPr/>
                    <a:lstStyle/>
                    <a:p>
                      <a:pPr algn="r" rtl="1">
                        <a:buNone/>
                      </a:pPr>
                      <a:r>
                        <a:rPr lang="en-US" sz="1200" b="0" i="0" u="none" strike="noStrike" cap="none" dirty="0">
                          <a:solidFill>
                            <a:srgbClr val="4F5AA7"/>
                          </a:solidFill>
                          <a:latin typeface="Tahoma"/>
                          <a:ea typeface="Tahoma"/>
                          <a:cs typeface="Tahoma"/>
                          <a:sym typeface="Arial"/>
                        </a:rPr>
                        <a:t>5</a:t>
                      </a:r>
                      <a:r>
                        <a:rPr lang="ar-QA" sz="1200" b="0" i="0" u="none" strike="noStrike" cap="none" dirty="0">
                          <a:solidFill>
                            <a:srgbClr val="4F5AA7"/>
                          </a:solidFill>
                          <a:latin typeface="Tahoma"/>
                          <a:ea typeface="Tahoma"/>
                          <a:cs typeface="Tahoma"/>
                          <a:sym typeface="Arial"/>
                        </a:rPr>
                        <a:t> دقائق</a:t>
                      </a:r>
                    </a:p>
                  </a:txBody>
                  <a:tcPr anchor="ctr">
                    <a:lnL w="12700">
                      <a:solidFill>
                        <a:schemeClr val="dk1"/>
                      </a:solidFill>
                    </a:lnL>
                    <a:lnR w="12700">
                      <a:solidFill>
                        <a:schemeClr val="dk1"/>
                      </a:solidFill>
                    </a:lnR>
                    <a:lnT w="12700" cap="flat" cmpd="sng" algn="ctr">
                      <a:solidFill>
                        <a:schemeClr val="dk1"/>
                      </a:solidFill>
                      <a:prstDash val="solid"/>
                      <a:round/>
                      <a:headEnd type="none" w="sm" len="sm"/>
                      <a:tailEnd type="none" w="sm" len="sm"/>
                    </a:lnT>
                    <a:lnB w="12700" cap="flat" cmpd="sng" algn="ctr">
                      <a:solidFill>
                        <a:schemeClr val="dk1"/>
                      </a:solidFill>
                      <a:prstDash val="solid"/>
                      <a:round/>
                      <a:headEnd type="none" w="med" len="med"/>
                      <a:tailEnd type="none" w="med" len="med"/>
                    </a:lnB>
                  </a:tcPr>
                </a:tc>
                <a:extLst>
                  <a:ext uri="{0D108BD9-81ED-4DB2-BD59-A6C34878D82A}">
                    <a16:rowId xmlns:a16="http://schemas.microsoft.com/office/drawing/2014/main" val="234039826"/>
                  </a:ext>
                </a:extLst>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09">
          <a:extLst>
            <a:ext uri="{FF2B5EF4-FFF2-40B4-BE49-F238E27FC236}">
              <a16:creationId xmlns:a16="http://schemas.microsoft.com/office/drawing/2014/main" id="{CE27EBAD-6330-E843-36C7-8C34836146DF}"/>
            </a:ext>
          </a:extLst>
        </p:cNvPr>
        <p:cNvGrpSpPr/>
        <p:nvPr/>
      </p:nvGrpSpPr>
      <p:grpSpPr>
        <a:xfrm>
          <a:off x="0" y="0"/>
          <a:ext cx="0" cy="0"/>
          <a:chOff x="0" y="0"/>
          <a:chExt cx="0" cy="0"/>
        </a:xfrm>
      </p:grpSpPr>
      <p:sp>
        <p:nvSpPr>
          <p:cNvPr id="211" name="Google Shape;211;g3611df3ae75_0_3">
            <a:extLst>
              <a:ext uri="{FF2B5EF4-FFF2-40B4-BE49-F238E27FC236}">
                <a16:creationId xmlns:a16="http://schemas.microsoft.com/office/drawing/2014/main" id="{C532A069-B205-1428-BA72-754A10DA0715}"/>
              </a:ext>
            </a:extLst>
          </p:cNvPr>
          <p:cNvSpPr txBox="1"/>
          <p:nvPr/>
        </p:nvSpPr>
        <p:spPr>
          <a:xfrm>
            <a:off x="397093" y="190685"/>
            <a:ext cx="5276700" cy="553856"/>
          </a:xfrm>
          <a:prstGeom prst="rect">
            <a:avLst/>
          </a:prstGeom>
          <a:noFill/>
          <a:ln>
            <a:noFill/>
          </a:ln>
        </p:spPr>
        <p:txBody>
          <a:bodyPr spcFirstLastPara="1" wrap="square" lIns="121850" tIns="121850" rIns="121850" bIns="121850" anchor="ctr" anchorCtr="0">
            <a:spAutoFit/>
          </a:bodyPr>
          <a:lstStyle/>
          <a:p>
            <a:pPr rtl="1"/>
            <a:r>
              <a:rPr lang="ar-QA" sz="2000" b="0" i="0" u="none" strike="noStrike" cap="none">
                <a:solidFill>
                  <a:schemeClr val="dk1"/>
                </a:solidFill>
                <a:latin typeface="Tahoma"/>
                <a:ea typeface="Tahoma"/>
                <a:cs typeface="Tahoma"/>
                <a:sym typeface="Tahoma"/>
              </a:rPr>
              <a:t>خطة الدرس // </a:t>
            </a:r>
            <a:r>
              <a:rPr lang="ar-QA" sz="2000">
                <a:solidFill>
                  <a:schemeClr val="dk1"/>
                </a:solidFill>
                <a:latin typeface="Tahoma"/>
                <a:ea typeface="Tahoma"/>
                <a:cs typeface="Tahoma"/>
                <a:sym typeface="Tahoma"/>
              </a:rPr>
              <a:t>اليوم 03</a:t>
            </a:r>
            <a:endParaRPr lang="ar-QA" sz="2000">
              <a:solidFill>
                <a:schemeClr val="dk1"/>
              </a:solidFill>
              <a:latin typeface="Tahoma"/>
              <a:ea typeface="Tahoma"/>
              <a:cs typeface="Tahoma"/>
            </a:endParaRPr>
          </a:p>
        </p:txBody>
      </p:sp>
      <p:sp>
        <p:nvSpPr>
          <p:cNvPr id="212" name="Google Shape;212;g3611df3ae75_0_3">
            <a:extLst>
              <a:ext uri="{FF2B5EF4-FFF2-40B4-BE49-F238E27FC236}">
                <a16:creationId xmlns:a16="http://schemas.microsoft.com/office/drawing/2014/main" id="{8549CCC3-B1DE-FD88-BAD3-4150F9133A99}"/>
              </a:ext>
            </a:extLst>
          </p:cNvPr>
          <p:cNvSpPr txBox="1"/>
          <p:nvPr/>
        </p:nvSpPr>
        <p:spPr>
          <a:xfrm>
            <a:off x="5527075" y="190575"/>
            <a:ext cx="6255000" cy="553800"/>
          </a:xfrm>
          <a:prstGeom prst="rect">
            <a:avLst/>
          </a:prstGeom>
          <a:noFill/>
          <a:ln>
            <a:noFill/>
          </a:ln>
        </p:spPr>
        <p:txBody>
          <a:bodyPr spcFirstLastPara="1" wrap="square" lIns="121850" tIns="121850" rIns="121850" bIns="121850" anchor="t" anchorCtr="0">
            <a:noAutofit/>
          </a:bodyPr>
          <a:lstStyle/>
          <a:p>
            <a:pPr algn="r" rtl="1">
              <a:lnSpc>
                <a:spcPct val="114999"/>
              </a:lnSpc>
            </a:pPr>
            <a:r>
              <a:rPr lang="ar-QA" sz="2000" b="1" dirty="0">
                <a:solidFill>
                  <a:srgbClr val="4F5AA7"/>
                </a:solidFill>
                <a:latin typeface="Tahoma"/>
                <a:ea typeface="Tahoma"/>
                <a:cs typeface="Tahoma"/>
                <a:sym typeface="Tahoma"/>
              </a:rPr>
              <a:t>مبرمجو الاقتصاد الرقمي</a:t>
            </a:r>
            <a:endParaRPr lang="ar-QA" sz="2000" b="1" dirty="0">
              <a:solidFill>
                <a:srgbClr val="4F5AA7"/>
              </a:solidFill>
              <a:latin typeface="Tahoma"/>
              <a:ea typeface="Tahoma"/>
              <a:cs typeface="Tahoma"/>
            </a:endParaRPr>
          </a:p>
          <a:p>
            <a:pPr marL="0" marR="0" lvl="0" indent="0" algn="r" rtl="1">
              <a:lnSpc>
                <a:spcPct val="114999"/>
              </a:lnSpc>
              <a:spcBef>
                <a:spcPts val="0"/>
              </a:spcBef>
              <a:spcAft>
                <a:spcPts val="0"/>
              </a:spcAft>
              <a:buSzPts val="1100"/>
              <a:buFont typeface="Arial"/>
              <a:buNone/>
            </a:pPr>
            <a:endParaRPr lang="ar-QA" sz="2000" b="1" i="0" u="none" strike="noStrike" cap="none" dirty="0">
              <a:solidFill>
                <a:srgbClr val="4F5AA7"/>
              </a:solidFill>
              <a:latin typeface="Tahoma"/>
              <a:ea typeface="Tahoma"/>
              <a:cs typeface="Tahoma"/>
            </a:endParaRPr>
          </a:p>
        </p:txBody>
      </p:sp>
      <p:grpSp>
        <p:nvGrpSpPr>
          <p:cNvPr id="213" name="Google Shape;213;g3611df3ae75_0_3">
            <a:extLst>
              <a:ext uri="{FF2B5EF4-FFF2-40B4-BE49-F238E27FC236}">
                <a16:creationId xmlns:a16="http://schemas.microsoft.com/office/drawing/2014/main" id="{2016D229-94A1-D172-E148-947A4AE1E030}"/>
              </a:ext>
            </a:extLst>
          </p:cNvPr>
          <p:cNvGrpSpPr/>
          <p:nvPr/>
        </p:nvGrpSpPr>
        <p:grpSpPr>
          <a:xfrm>
            <a:off x="397094" y="220189"/>
            <a:ext cx="11384812" cy="494650"/>
            <a:chOff x="0" y="-1"/>
            <a:chExt cx="8070900" cy="494650"/>
          </a:xfrm>
        </p:grpSpPr>
        <p:cxnSp>
          <p:nvCxnSpPr>
            <p:cNvPr id="214" name="Google Shape;214;g3611df3ae75_0_3">
              <a:extLst>
                <a:ext uri="{FF2B5EF4-FFF2-40B4-BE49-F238E27FC236}">
                  <a16:creationId xmlns:a16="http://schemas.microsoft.com/office/drawing/2014/main" id="{B55F51D3-A408-8588-A033-224C4C1D2836}"/>
                </a:ext>
              </a:extLst>
            </p:cNvPr>
            <p:cNvCxnSpPr/>
            <p:nvPr/>
          </p:nvCxnSpPr>
          <p:spPr>
            <a:xfrm>
              <a:off x="0" y="-1"/>
              <a:ext cx="8070900" cy="0"/>
            </a:xfrm>
            <a:prstGeom prst="straightConnector1">
              <a:avLst/>
            </a:prstGeom>
            <a:noFill/>
            <a:ln w="19050" cap="flat" cmpd="sng">
              <a:solidFill>
                <a:srgbClr val="4F5AA7"/>
              </a:solidFill>
              <a:prstDash val="solid"/>
              <a:round/>
              <a:headEnd type="none" w="sm" len="sm"/>
              <a:tailEnd type="none" w="sm" len="sm"/>
            </a:ln>
          </p:spPr>
        </p:cxnSp>
        <p:cxnSp>
          <p:nvCxnSpPr>
            <p:cNvPr id="215" name="Google Shape;215;g3611df3ae75_0_3">
              <a:extLst>
                <a:ext uri="{FF2B5EF4-FFF2-40B4-BE49-F238E27FC236}">
                  <a16:creationId xmlns:a16="http://schemas.microsoft.com/office/drawing/2014/main" id="{AF6D986B-A31C-F86C-F6E5-F67BB214C074}"/>
                </a:ext>
              </a:extLst>
            </p:cNvPr>
            <p:cNvCxnSpPr/>
            <p:nvPr/>
          </p:nvCxnSpPr>
          <p:spPr>
            <a:xfrm>
              <a:off x="0" y="494649"/>
              <a:ext cx="8070900" cy="0"/>
            </a:xfrm>
            <a:prstGeom prst="straightConnector1">
              <a:avLst/>
            </a:prstGeom>
            <a:noFill/>
            <a:ln w="19050" cap="flat" cmpd="sng">
              <a:solidFill>
                <a:srgbClr val="4F5AA7"/>
              </a:solidFill>
              <a:prstDash val="solid"/>
              <a:round/>
              <a:headEnd type="none" w="sm" len="sm"/>
              <a:tailEnd type="none" w="sm" len="sm"/>
            </a:ln>
          </p:spPr>
        </p:cxnSp>
      </p:grpSp>
      <p:graphicFrame>
        <p:nvGraphicFramePr>
          <p:cNvPr id="3" name="Google Shape;201;p3">
            <a:extLst>
              <a:ext uri="{FF2B5EF4-FFF2-40B4-BE49-F238E27FC236}">
                <a16:creationId xmlns:a16="http://schemas.microsoft.com/office/drawing/2014/main" id="{7A5E193D-6B71-EBF3-5F34-1716B1E6DC0E}"/>
              </a:ext>
            </a:extLst>
          </p:cNvPr>
          <p:cNvGraphicFramePr/>
          <p:nvPr>
            <p:extLst>
              <p:ext uri="{D42A27DB-BD31-4B8C-83A1-F6EECF244321}">
                <p14:modId xmlns:p14="http://schemas.microsoft.com/office/powerpoint/2010/main" val="1418761011"/>
              </p:ext>
            </p:extLst>
          </p:nvPr>
        </p:nvGraphicFramePr>
        <p:xfrm>
          <a:off x="420988" y="786638"/>
          <a:ext cx="11350025" cy="5023168"/>
        </p:xfrm>
        <a:graphic>
          <a:graphicData uri="http://schemas.openxmlformats.org/drawingml/2006/table">
            <a:tbl>
              <a:tblPr>
                <a:noFill/>
                <a:tableStyleId>{B721CA71-8744-4801-B037-706E1505EF60}</a:tableStyleId>
              </a:tblPr>
              <a:tblGrid>
                <a:gridCol w="2470500">
                  <a:extLst>
                    <a:ext uri="{9D8B030D-6E8A-4147-A177-3AD203B41FA5}">
                      <a16:colId xmlns:a16="http://schemas.microsoft.com/office/drawing/2014/main" val="20000"/>
                    </a:ext>
                  </a:extLst>
                </a:gridCol>
                <a:gridCol w="7272675">
                  <a:extLst>
                    <a:ext uri="{9D8B030D-6E8A-4147-A177-3AD203B41FA5}">
                      <a16:colId xmlns:a16="http://schemas.microsoft.com/office/drawing/2014/main" val="20001"/>
                    </a:ext>
                  </a:extLst>
                </a:gridCol>
                <a:gridCol w="1606850">
                  <a:extLst>
                    <a:ext uri="{9D8B030D-6E8A-4147-A177-3AD203B41FA5}">
                      <a16:colId xmlns:a16="http://schemas.microsoft.com/office/drawing/2014/main" val="20002"/>
                    </a:ext>
                  </a:extLst>
                </a:gridCol>
              </a:tblGrid>
              <a:tr h="697574">
                <a:tc>
                  <a:txBody>
                    <a:bodyPr/>
                    <a:lstStyle/>
                    <a:p>
                      <a:pPr marL="0" marR="0" lvl="0" indent="0" algn="r" rtl="1">
                        <a:lnSpc>
                          <a:spcPct val="150000"/>
                        </a:lnSpc>
                        <a:spcBef>
                          <a:spcPts val="0"/>
                        </a:spcBef>
                        <a:spcAft>
                          <a:spcPts val="0"/>
                        </a:spcAft>
                        <a:buClr>
                          <a:srgbClr val="4F5AA7"/>
                        </a:buClr>
                        <a:buSzPts val="1400"/>
                        <a:buFont typeface="Arial"/>
                        <a:buNone/>
                      </a:pPr>
                      <a:r>
                        <a:rPr lang="ar-QA" sz="1200" b="1" i="0" u="none" strike="noStrike" cap="none">
                          <a:solidFill>
                            <a:srgbClr val="4F5AA7"/>
                          </a:solidFill>
                          <a:latin typeface="Tahoma"/>
                          <a:ea typeface="Tahoma"/>
                          <a:cs typeface="Tahoma"/>
                          <a:sym typeface="Tahoma"/>
                        </a:rPr>
                        <a:t>المواد / المتطلبات </a:t>
                      </a:r>
                      <a:endParaRPr sz="1200" b="1" i="0" u="none" strike="noStrike" cap="none">
                        <a:solidFill>
                          <a:srgbClr val="4F5AA7"/>
                        </a:solidFill>
                        <a:latin typeface="Tahoma"/>
                        <a:ea typeface="Tahoma"/>
                        <a:cs typeface="Tahoma"/>
                        <a:sym typeface="Tahoma"/>
                      </a:endParaRPr>
                    </a:p>
                  </a:txBody>
                  <a:tcPr marL="91425" marR="91425" marT="91425" marB="914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tcPr>
                </a:tc>
                <a:tc>
                  <a:txBody>
                    <a:bodyPr/>
                    <a:lstStyle/>
                    <a:p>
                      <a:pPr marL="0" marR="0" lvl="0" indent="0" algn="r" rtl="1">
                        <a:lnSpc>
                          <a:spcPct val="150000"/>
                        </a:lnSpc>
                        <a:spcBef>
                          <a:spcPts val="0"/>
                        </a:spcBef>
                        <a:spcAft>
                          <a:spcPts val="0"/>
                        </a:spcAft>
                        <a:buClr>
                          <a:srgbClr val="4F5AA7"/>
                        </a:buClr>
                        <a:buSzPts val="1400"/>
                        <a:buFont typeface="Arial"/>
                        <a:buNone/>
                      </a:pPr>
                      <a:r>
                        <a:rPr lang="ar-QA" sz="1200" b="1" i="0" u="none" strike="noStrike" cap="none">
                          <a:solidFill>
                            <a:srgbClr val="4F5AA7"/>
                          </a:solidFill>
                          <a:latin typeface="Tahoma"/>
                          <a:ea typeface="Tahoma"/>
                          <a:cs typeface="Tahoma"/>
                          <a:sym typeface="Tahoma"/>
                        </a:rPr>
                        <a:t>النشاط</a:t>
                      </a:r>
                      <a:endParaRPr sz="1200" b="1" i="0" u="none" strike="noStrike" cap="none">
                        <a:solidFill>
                          <a:srgbClr val="4F5AA7"/>
                        </a:solidFill>
                        <a:latin typeface="Tahoma"/>
                        <a:ea typeface="Tahoma"/>
                        <a:cs typeface="Tahoma"/>
                        <a:sym typeface="Tahoma"/>
                      </a:endParaRPr>
                    </a:p>
                  </a:txBody>
                  <a:tcPr marL="91425" marR="91425" marT="91425" marB="914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tcPr>
                </a:tc>
                <a:tc>
                  <a:txBody>
                    <a:bodyPr/>
                    <a:lstStyle/>
                    <a:p>
                      <a:pPr marL="0" marR="0" lvl="0" indent="0" algn="r" rtl="1">
                        <a:lnSpc>
                          <a:spcPct val="150000"/>
                        </a:lnSpc>
                        <a:spcBef>
                          <a:spcPts val="0"/>
                        </a:spcBef>
                        <a:spcAft>
                          <a:spcPts val="0"/>
                        </a:spcAft>
                        <a:buClr>
                          <a:srgbClr val="4F5AA7"/>
                        </a:buClr>
                        <a:buSzPts val="1400"/>
                        <a:buFont typeface="Arial"/>
                        <a:buNone/>
                      </a:pPr>
                      <a:r>
                        <a:rPr lang="ar-QA" sz="1200" b="1" i="0" u="none" strike="noStrike" cap="none">
                          <a:solidFill>
                            <a:srgbClr val="4F5AA7"/>
                          </a:solidFill>
                          <a:latin typeface="Tahoma"/>
                          <a:ea typeface="Tahoma"/>
                          <a:cs typeface="Tahoma"/>
                          <a:sym typeface="Tahoma"/>
                        </a:rPr>
                        <a:t>المدة</a:t>
                      </a:r>
                      <a:endParaRPr sz="1200" b="1" i="0" u="none" strike="noStrike" cap="none">
                        <a:solidFill>
                          <a:srgbClr val="4F5AA7"/>
                        </a:solidFill>
                        <a:latin typeface="Tahoma"/>
                        <a:ea typeface="Tahoma"/>
                        <a:cs typeface="Tahoma"/>
                        <a:sym typeface="Tahoma"/>
                      </a:endParaRPr>
                    </a:p>
                  </a:txBody>
                  <a:tcPr marL="91425" marR="91425" marT="91425" marB="914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tcPr>
                </a:tc>
                <a:extLst>
                  <a:ext uri="{0D108BD9-81ED-4DB2-BD59-A6C34878D82A}">
                    <a16:rowId xmlns:a16="http://schemas.microsoft.com/office/drawing/2014/main" val="10000"/>
                  </a:ext>
                </a:extLst>
              </a:tr>
              <a:tr h="1111237">
                <a:tc>
                  <a:txBody>
                    <a:bodyPr/>
                    <a:lstStyle/>
                    <a:p>
                      <a:pPr algn="r" rtl="1">
                        <a:buNone/>
                      </a:pPr>
                      <a:r>
                        <a:rPr lang="ar-QA" sz="1200" b="0" i="0" u="none" strike="noStrike" cap="none" dirty="0">
                          <a:solidFill>
                            <a:srgbClr val="4F5AA7"/>
                          </a:solidFill>
                          <a:latin typeface="Tahoma"/>
                          <a:ea typeface="Tahoma"/>
                          <a:cs typeface="Tahoma"/>
                          <a:sym typeface="Arial"/>
                        </a:rPr>
                        <a:t>حاسوب، اتصال بالإنترنت</a:t>
                      </a:r>
                    </a:p>
                  </a:txBody>
                  <a:tcPr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tcPr>
                </a:tc>
                <a:tc>
                  <a:txBody>
                    <a:bodyPr/>
                    <a:lstStyle/>
                    <a:p>
                      <a:pPr marL="171450" indent="-171450" algn="r" rtl="1">
                        <a:buFont typeface="Arial" panose="020B0604020202020204" pitchFamily="34" charset="0"/>
                        <a:buChar char="•"/>
                      </a:pPr>
                      <a:r>
                        <a:rPr lang="ar-QA" sz="1200" b="0" i="0" u="none" strike="noStrike" cap="none" dirty="0">
                          <a:solidFill>
                            <a:srgbClr val="4F5AA7"/>
                          </a:solidFill>
                          <a:latin typeface="Tahoma"/>
                          <a:ea typeface="Tahoma"/>
                          <a:cs typeface="Tahoma"/>
                          <a:sym typeface="Arial"/>
                        </a:rPr>
                        <a:t>جدول أعمال اليوم.</a:t>
                      </a:r>
                      <a:endParaRPr lang="en-US" sz="1200" b="0" i="0" u="none" strike="noStrike" cap="none" dirty="0">
                        <a:solidFill>
                          <a:srgbClr val="4F5AA7"/>
                        </a:solidFill>
                        <a:latin typeface="Tahoma"/>
                        <a:ea typeface="Tahoma"/>
                        <a:cs typeface="Tahoma"/>
                        <a:sym typeface="Arial"/>
                      </a:endParaRPr>
                    </a:p>
                    <a:p>
                      <a:pPr marL="171450" indent="-171450" algn="r" rtl="1">
                        <a:buFont typeface="Arial" panose="020B0604020202020204" pitchFamily="34" charset="0"/>
                        <a:buChar char="•"/>
                      </a:pPr>
                      <a:r>
                        <a:rPr lang="ar-QA" sz="1200" b="0" i="0" u="none" strike="noStrike" cap="none" dirty="0">
                          <a:solidFill>
                            <a:srgbClr val="4F5AA7"/>
                          </a:solidFill>
                          <a:latin typeface="Tahoma"/>
                          <a:ea typeface="Tahoma"/>
                          <a:cs typeface="Tahoma"/>
                          <a:sym typeface="Arial"/>
                        </a:rPr>
                        <a:t>شرح مفهوم البرمجة الذي سنستخدمه اليوم</a:t>
                      </a:r>
                    </a:p>
                    <a:p>
                      <a:pPr algn="r" rtl="1">
                        <a:buNone/>
                      </a:pPr>
                      <a:endParaRPr lang="ar-QA" sz="1200" b="0" i="0" u="none" strike="noStrike" cap="none" dirty="0">
                        <a:solidFill>
                          <a:srgbClr val="4F5AA7"/>
                        </a:solidFill>
                        <a:latin typeface="Tahoma"/>
                        <a:ea typeface="Tahoma"/>
                        <a:cs typeface="Tahoma"/>
                        <a:sym typeface="Arial"/>
                      </a:endParaRPr>
                    </a:p>
                  </a:txBody>
                  <a:tcPr anchor="ctr">
                    <a:lnL w="12700" cap="flat" cmpd="sng" algn="ctr">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tcPr>
                </a:tc>
                <a:tc>
                  <a:txBody>
                    <a:bodyPr/>
                    <a:lstStyle/>
                    <a:p>
                      <a:pPr algn="r" rtl="1">
                        <a:buNone/>
                      </a:pPr>
                      <a:r>
                        <a:rPr lang="ar-QA" sz="1200" b="0" i="0" u="none" strike="noStrike" cap="none" dirty="0">
                          <a:solidFill>
                            <a:srgbClr val="4F5AA7"/>
                          </a:solidFill>
                          <a:latin typeface="Tahoma"/>
                          <a:ea typeface="Tahoma"/>
                          <a:cs typeface="Tahoma"/>
                          <a:sym typeface="Arial"/>
                        </a:rPr>
                        <a:t>5 دقيقة</a:t>
                      </a:r>
                    </a:p>
                  </a:txBody>
                  <a:tcPr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tcPr>
                </a:tc>
                <a:extLst>
                  <a:ext uri="{0D108BD9-81ED-4DB2-BD59-A6C34878D82A}">
                    <a16:rowId xmlns:a16="http://schemas.microsoft.com/office/drawing/2014/main" val="10001"/>
                  </a:ext>
                </a:extLst>
              </a:tr>
              <a:tr h="1111237">
                <a:tc>
                  <a:txBody>
                    <a:bodyPr/>
                    <a:lstStyle/>
                    <a:p>
                      <a:pPr algn="r" rtl="1">
                        <a:buNone/>
                      </a:pPr>
                      <a:r>
                        <a:rPr lang="ar-QA" sz="1200" b="0" i="0" u="none" strike="noStrike" cap="none" dirty="0">
                          <a:solidFill>
                            <a:srgbClr val="4F5AA7"/>
                          </a:solidFill>
                          <a:latin typeface="Tahoma"/>
                          <a:ea typeface="Tahoma"/>
                          <a:cs typeface="Tahoma"/>
                          <a:sym typeface="Arial"/>
                        </a:rPr>
                        <a:t>حاسوب، اتصال بالإنترنت</a:t>
                      </a:r>
                    </a:p>
                  </a:txBody>
                  <a:tcPr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lgn="ctr">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tcPr>
                </a:tc>
                <a:tc>
                  <a:txBody>
                    <a:bodyPr/>
                    <a:lstStyle/>
                    <a:p>
                      <a:pPr marL="171450" indent="-171450" algn="r" rtl="1">
                        <a:buFont typeface="Arial" panose="020B0604020202020204" pitchFamily="34" charset="0"/>
                        <a:buChar char="•"/>
                      </a:pPr>
                      <a:r>
                        <a:rPr lang="ar-QA" sz="1200" b="0" i="0" u="none" strike="noStrike" cap="none" dirty="0">
                          <a:solidFill>
                            <a:srgbClr val="4F5AA7"/>
                          </a:solidFill>
                          <a:latin typeface="Tahoma"/>
                          <a:ea typeface="Tahoma"/>
                          <a:cs typeface="Tahoma"/>
                          <a:sym typeface="Arial"/>
                        </a:rPr>
                        <a:t>مراجعة لما تم إنجازه في اليومين الماضيين على </a:t>
                      </a:r>
                      <a:r>
                        <a:rPr lang="en-US" sz="1200" b="0" i="0" u="none" strike="noStrike" cap="none" dirty="0" err="1">
                          <a:solidFill>
                            <a:srgbClr val="4F5AA7"/>
                          </a:solidFill>
                          <a:latin typeface="Tahoma"/>
                          <a:ea typeface="Tahoma"/>
                          <a:cs typeface="Tahoma"/>
                          <a:sym typeface="Arial"/>
                        </a:rPr>
                        <a:t>Thunkable</a:t>
                      </a:r>
                      <a:r>
                        <a:rPr lang="en-US" sz="1200" b="0" i="0" u="none" strike="noStrike" cap="none" dirty="0">
                          <a:solidFill>
                            <a:srgbClr val="4F5AA7"/>
                          </a:solidFill>
                          <a:latin typeface="Tahoma"/>
                          <a:ea typeface="Tahoma"/>
                          <a:cs typeface="Tahoma"/>
                          <a:sym typeface="Arial"/>
                        </a:rPr>
                        <a:t>.</a:t>
                      </a:r>
                    </a:p>
                    <a:p>
                      <a:pPr marL="171450" indent="-171450" algn="r" rtl="1">
                        <a:buFont typeface="Arial" panose="020B0604020202020204" pitchFamily="34" charset="0"/>
                        <a:buChar char="•"/>
                      </a:pPr>
                      <a:r>
                        <a:rPr lang="ar-QA" sz="1200" b="0" i="0" u="none" strike="noStrike" cap="none" dirty="0">
                          <a:solidFill>
                            <a:srgbClr val="4F5AA7"/>
                          </a:solidFill>
                          <a:latin typeface="Tahoma"/>
                          <a:ea typeface="Tahoma"/>
                          <a:cs typeface="Tahoma"/>
                          <a:sym typeface="Arial"/>
                        </a:rPr>
                        <a:t>إكمال أي برمجة لم يتم الانتهاء منها في الجلسة السابقة.</a:t>
                      </a:r>
                      <a:endParaRPr lang="en-US" sz="1200" b="0" i="0" u="none" strike="noStrike" cap="none" dirty="0">
                        <a:solidFill>
                          <a:srgbClr val="4F5AA7"/>
                        </a:solidFill>
                        <a:latin typeface="Tahoma"/>
                        <a:ea typeface="Tahoma"/>
                        <a:cs typeface="Tahoma"/>
                        <a:sym typeface="Arial"/>
                      </a:endParaRPr>
                    </a:p>
                    <a:p>
                      <a:pPr marL="171450" indent="-171450" algn="r" rtl="1">
                        <a:buFont typeface="Arial" panose="020B0604020202020204" pitchFamily="34" charset="0"/>
                        <a:buChar char="•"/>
                      </a:pPr>
                      <a:r>
                        <a:rPr lang="ar-QA" sz="1200" b="0" i="0" u="none" strike="noStrike" cap="none" dirty="0">
                          <a:solidFill>
                            <a:srgbClr val="4F5AA7"/>
                          </a:solidFill>
                          <a:latin typeface="Tahoma"/>
                          <a:ea typeface="Tahoma"/>
                          <a:cs typeface="Tahoma"/>
                          <a:sym typeface="Arial"/>
                        </a:rPr>
                        <a:t>الانتقال إلى شاشة إضافة الدخل/المصروف.</a:t>
                      </a:r>
                      <a:endParaRPr lang="en-US" sz="1200" b="0" i="0" u="none" strike="noStrike" cap="none" dirty="0">
                        <a:solidFill>
                          <a:srgbClr val="4F5AA7"/>
                        </a:solidFill>
                        <a:latin typeface="Tahoma"/>
                        <a:ea typeface="Tahoma"/>
                        <a:cs typeface="Tahoma"/>
                        <a:sym typeface="Arial"/>
                      </a:endParaRPr>
                    </a:p>
                    <a:p>
                      <a:pPr marL="171450" indent="-171450" algn="r" rtl="1">
                        <a:buFont typeface="Arial" panose="020B0604020202020204" pitchFamily="34" charset="0"/>
                        <a:buChar char="•"/>
                      </a:pPr>
                      <a:r>
                        <a:rPr lang="ar-QA" sz="1200" b="0" i="0" u="none" strike="noStrike" cap="none" dirty="0">
                          <a:solidFill>
                            <a:srgbClr val="4F5AA7"/>
                          </a:solidFill>
                          <a:latin typeface="Tahoma"/>
                          <a:ea typeface="Tahoma"/>
                          <a:cs typeface="Tahoma"/>
                          <a:sym typeface="Arial"/>
                        </a:rPr>
                        <a:t>برمجة حدث النقر على زر إضافة الدخل.</a:t>
                      </a:r>
                      <a:endParaRPr lang="en-US" sz="1200" b="0" i="0" u="none" strike="noStrike" cap="none" dirty="0">
                        <a:solidFill>
                          <a:srgbClr val="4F5AA7"/>
                        </a:solidFill>
                        <a:latin typeface="Tahoma"/>
                        <a:ea typeface="Tahoma"/>
                        <a:cs typeface="Tahoma"/>
                        <a:sym typeface="Arial"/>
                      </a:endParaRPr>
                    </a:p>
                    <a:p>
                      <a:pPr marL="171450" indent="-171450" algn="r" rtl="1">
                        <a:buFont typeface="Arial" panose="020B0604020202020204" pitchFamily="34" charset="0"/>
                        <a:buChar char="•"/>
                      </a:pPr>
                      <a:r>
                        <a:rPr lang="ar-QA" sz="1200" b="0" i="0" u="none" strike="noStrike" cap="none" dirty="0">
                          <a:solidFill>
                            <a:srgbClr val="4F5AA7"/>
                          </a:solidFill>
                          <a:latin typeface="Tahoma"/>
                          <a:ea typeface="Tahoma"/>
                          <a:cs typeface="Tahoma"/>
                          <a:sym typeface="Arial"/>
                        </a:rPr>
                        <a:t>برمجة حدث النقر على زر إضافة المصروف.</a:t>
                      </a:r>
                      <a:endParaRPr lang="en-US" sz="1200" b="0" i="0" u="none" strike="noStrike" cap="none" dirty="0">
                        <a:solidFill>
                          <a:srgbClr val="4F5AA7"/>
                        </a:solidFill>
                        <a:latin typeface="Tahoma"/>
                        <a:ea typeface="Tahoma"/>
                        <a:cs typeface="Tahoma"/>
                        <a:sym typeface="Arial"/>
                      </a:endParaRPr>
                    </a:p>
                    <a:p>
                      <a:pPr marL="171450" indent="-171450" algn="r" rtl="1">
                        <a:buFont typeface="Arial" panose="020B0604020202020204" pitchFamily="34" charset="0"/>
                        <a:buChar char="•"/>
                      </a:pPr>
                      <a:r>
                        <a:rPr lang="ar-QA" sz="1200" b="0" i="0" u="none" strike="noStrike" cap="none" dirty="0">
                          <a:solidFill>
                            <a:srgbClr val="4F5AA7"/>
                          </a:solidFill>
                          <a:latin typeface="Tahoma"/>
                          <a:ea typeface="Tahoma"/>
                          <a:cs typeface="Tahoma"/>
                          <a:sym typeface="Arial"/>
                        </a:rPr>
                        <a:t>برمجة زر الرجوع وزر سجل المعاملات للانتقال إلى الشاشات الصحيحة عند النقر عليهما.</a:t>
                      </a:r>
                      <a:endParaRPr lang="en-US" sz="1200" b="0" i="0" u="none" strike="noStrike" cap="none" dirty="0">
                        <a:solidFill>
                          <a:srgbClr val="4F5AA7"/>
                        </a:solidFill>
                        <a:latin typeface="Tahoma"/>
                        <a:ea typeface="Tahoma"/>
                        <a:cs typeface="Tahoma"/>
                        <a:sym typeface="Arial"/>
                      </a:endParaRPr>
                    </a:p>
                    <a:p>
                      <a:pPr marL="171450" indent="-171450" algn="r" rtl="1">
                        <a:buFont typeface="Arial" panose="020B0604020202020204" pitchFamily="34" charset="0"/>
                        <a:buChar char="•"/>
                      </a:pPr>
                      <a:r>
                        <a:rPr lang="ar-QA" sz="1200" b="0" i="0" u="none" strike="noStrike" cap="none" dirty="0">
                          <a:solidFill>
                            <a:srgbClr val="4F5AA7"/>
                          </a:solidFill>
                          <a:latin typeface="Tahoma"/>
                          <a:ea typeface="Tahoma"/>
                          <a:cs typeface="Tahoma"/>
                          <a:sym typeface="Arial"/>
                        </a:rPr>
                        <a:t>الانتقال إلى شاشة تحديد الهدف.</a:t>
                      </a:r>
                      <a:endParaRPr lang="en-US" sz="1200" b="0" i="0" u="none" strike="noStrike" cap="none" dirty="0">
                        <a:solidFill>
                          <a:srgbClr val="4F5AA7"/>
                        </a:solidFill>
                        <a:latin typeface="Tahoma"/>
                        <a:ea typeface="Tahoma"/>
                        <a:cs typeface="Tahoma"/>
                        <a:sym typeface="Arial"/>
                      </a:endParaRPr>
                    </a:p>
                    <a:p>
                      <a:pPr marL="171450" indent="-171450" algn="r" rtl="1">
                        <a:buFont typeface="Arial" panose="020B0604020202020204" pitchFamily="34" charset="0"/>
                        <a:buChar char="•"/>
                      </a:pPr>
                      <a:r>
                        <a:rPr lang="ar-QA" sz="1200" b="0" i="0" u="none" strike="noStrike" cap="none" dirty="0">
                          <a:solidFill>
                            <a:srgbClr val="4F5AA7"/>
                          </a:solidFill>
                          <a:latin typeface="Tahoma"/>
                          <a:ea typeface="Tahoma"/>
                          <a:cs typeface="Tahoma"/>
                          <a:sym typeface="Arial"/>
                        </a:rPr>
                        <a:t>برمجة حدث النقر على زر تحديد الهدف.</a:t>
                      </a:r>
                      <a:endParaRPr lang="en-US" sz="1200" b="0" i="0" u="none" strike="noStrike" cap="none" dirty="0">
                        <a:solidFill>
                          <a:srgbClr val="4F5AA7"/>
                        </a:solidFill>
                        <a:latin typeface="Tahoma"/>
                        <a:ea typeface="Tahoma"/>
                        <a:cs typeface="Tahoma"/>
                        <a:sym typeface="Arial"/>
                      </a:endParaRPr>
                    </a:p>
                    <a:p>
                      <a:pPr marL="171450" indent="-171450" algn="r" rtl="1">
                        <a:buFont typeface="Arial" panose="020B0604020202020204" pitchFamily="34" charset="0"/>
                        <a:buChar char="•"/>
                      </a:pPr>
                      <a:r>
                        <a:rPr lang="ar-QA" sz="1200" b="0" i="0" u="none" strike="noStrike" cap="none" dirty="0">
                          <a:solidFill>
                            <a:srgbClr val="4F5AA7"/>
                          </a:solidFill>
                          <a:latin typeface="Tahoma"/>
                          <a:ea typeface="Tahoma"/>
                          <a:cs typeface="Tahoma"/>
                          <a:sym typeface="Arial"/>
                        </a:rPr>
                        <a:t>برمجة زر الرجوع للانتقال إلى الشاشة الصحيحة عند النقر عليه.</a:t>
                      </a:r>
                      <a:endParaRPr lang="en-US" sz="1200" b="0" i="0" u="none" strike="noStrike" cap="none" dirty="0">
                        <a:solidFill>
                          <a:srgbClr val="4F5AA7"/>
                        </a:solidFill>
                        <a:latin typeface="Tahoma"/>
                        <a:ea typeface="Tahoma"/>
                        <a:cs typeface="Tahoma"/>
                        <a:sym typeface="Arial"/>
                      </a:endParaRPr>
                    </a:p>
                    <a:p>
                      <a:pPr marL="171450" indent="-171450" algn="r" rtl="1">
                        <a:buFont typeface="Arial" panose="020B0604020202020204" pitchFamily="34" charset="0"/>
                        <a:buChar char="•"/>
                      </a:pPr>
                      <a:r>
                        <a:rPr lang="ar-QA" sz="1200" b="0" i="0" u="none" strike="noStrike" cap="none" dirty="0">
                          <a:solidFill>
                            <a:srgbClr val="4F5AA7"/>
                          </a:solidFill>
                          <a:latin typeface="Tahoma"/>
                          <a:ea typeface="Tahoma"/>
                          <a:cs typeface="Tahoma"/>
                          <a:sym typeface="Arial"/>
                        </a:rPr>
                        <a:t>الانتقال إلى شاشة سجل المعاملات. برمجة حدث فتح شاشة سجل المعاملات.</a:t>
                      </a:r>
                      <a:endParaRPr lang="en-US" sz="1200" b="0" i="0" u="none" strike="noStrike" cap="none" dirty="0">
                        <a:solidFill>
                          <a:srgbClr val="4F5AA7"/>
                        </a:solidFill>
                        <a:latin typeface="Tahoma"/>
                        <a:ea typeface="Tahoma"/>
                        <a:cs typeface="Tahoma"/>
                        <a:sym typeface="Arial"/>
                      </a:endParaRPr>
                    </a:p>
                    <a:p>
                      <a:pPr marL="171450" indent="-171450" algn="r" rtl="1">
                        <a:buFont typeface="Arial" panose="020B0604020202020204" pitchFamily="34" charset="0"/>
                        <a:buChar char="•"/>
                      </a:pPr>
                      <a:r>
                        <a:rPr lang="ar-QA" sz="1200" b="0" i="0" u="none" strike="noStrike" cap="none" dirty="0">
                          <a:solidFill>
                            <a:srgbClr val="4F5AA7"/>
                          </a:solidFill>
                          <a:latin typeface="Tahoma"/>
                          <a:ea typeface="Tahoma"/>
                          <a:cs typeface="Tahoma"/>
                          <a:sym typeface="Arial"/>
                        </a:rPr>
                        <a:t>برمجة زر الرجوع للانتقال إلى الشاشة الصحيحة</a:t>
                      </a:r>
                    </a:p>
                  </a:txBody>
                  <a:tcPr anchor="ctr">
                    <a:lnL w="12700" cap="flat" cmpd="sng" algn="ctr">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lgn="ctr">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tcPr>
                </a:tc>
                <a:tc>
                  <a:txBody>
                    <a:bodyPr/>
                    <a:lstStyle/>
                    <a:p>
                      <a:pPr algn="r" rtl="1">
                        <a:buNone/>
                      </a:pPr>
                      <a:r>
                        <a:rPr lang="ar-QA" sz="1200" b="0" i="0" u="none" strike="noStrike" cap="none" dirty="0">
                          <a:solidFill>
                            <a:srgbClr val="4F5AA7"/>
                          </a:solidFill>
                          <a:latin typeface="Tahoma"/>
                          <a:ea typeface="Tahoma"/>
                          <a:cs typeface="Tahoma"/>
                          <a:sym typeface="Arial"/>
                        </a:rPr>
                        <a:t>30 دقيقة</a:t>
                      </a:r>
                    </a:p>
                  </a:txBody>
                  <a:tcPr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lgn="ctr">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tcPr>
                </a:tc>
                <a:extLst>
                  <a:ext uri="{0D108BD9-81ED-4DB2-BD59-A6C34878D82A}">
                    <a16:rowId xmlns:a16="http://schemas.microsoft.com/office/drawing/2014/main" val="10002"/>
                  </a:ext>
                </a:extLst>
              </a:tr>
              <a:tr h="1111237">
                <a:tc>
                  <a:txBody>
                    <a:bodyPr/>
                    <a:lstStyle/>
                    <a:p>
                      <a:pPr algn="r" rtl="1">
                        <a:buNone/>
                      </a:pPr>
                      <a:r>
                        <a:rPr lang="ar-QA" sz="1200" b="0" i="0" u="none" strike="noStrike" cap="none" dirty="0">
                          <a:solidFill>
                            <a:srgbClr val="4F5AA7"/>
                          </a:solidFill>
                          <a:latin typeface="Tahoma"/>
                          <a:ea typeface="Tahoma"/>
                          <a:cs typeface="Tahoma"/>
                          <a:sym typeface="Arial"/>
                        </a:rPr>
                        <a:t>حاسوب، اتصال بالإنترنت</a:t>
                      </a:r>
                    </a:p>
                  </a:txBody>
                  <a:tcPr anchor="ctr">
                    <a:lnL w="12700">
                      <a:solidFill>
                        <a:schemeClr val="dk1"/>
                      </a:solidFill>
                    </a:lnL>
                    <a:lnR w="12700">
                      <a:solidFill>
                        <a:schemeClr val="dk1"/>
                      </a:solidFill>
                    </a:lnR>
                    <a:lnT w="12700" cap="flat" cmpd="sng" algn="ctr">
                      <a:solidFill>
                        <a:schemeClr val="dk1"/>
                      </a:solidFill>
                      <a:prstDash val="solid"/>
                      <a:round/>
                      <a:headEnd type="none" w="sm" len="sm"/>
                      <a:tailEnd type="none" w="sm" len="sm"/>
                    </a:lnT>
                    <a:lnB w="12700" cap="flat" cmpd="sng" algn="ctr">
                      <a:solidFill>
                        <a:schemeClr val="dk1"/>
                      </a:solidFill>
                      <a:prstDash val="solid"/>
                      <a:round/>
                      <a:headEnd type="none" w="med" len="med"/>
                      <a:tailEnd type="none" w="med" len="med"/>
                    </a:lnB>
                  </a:tcPr>
                </a:tc>
                <a:tc>
                  <a:txBody>
                    <a:bodyPr/>
                    <a:lstStyle/>
                    <a:p>
                      <a:pPr marL="171450" indent="-171450" algn="r" rtl="1">
                        <a:buFont typeface="Arial" panose="020B0604020202020204" pitchFamily="34" charset="0"/>
                        <a:buChar char="•"/>
                      </a:pPr>
                      <a:r>
                        <a:rPr lang="ar-QA" sz="1200" b="0" i="0" u="none" strike="noStrike" cap="none" dirty="0">
                          <a:solidFill>
                            <a:srgbClr val="4F5AA7"/>
                          </a:solidFill>
                          <a:latin typeface="Tahoma"/>
                          <a:ea typeface="Tahoma"/>
                          <a:cs typeface="Tahoma"/>
                          <a:sym typeface="Arial"/>
                        </a:rPr>
                        <a:t>مشاركة النتائج</a:t>
                      </a:r>
                      <a:endParaRPr lang="en-US" sz="1200" b="0" i="0" u="none" strike="noStrike" cap="none" dirty="0">
                        <a:solidFill>
                          <a:srgbClr val="4F5AA7"/>
                        </a:solidFill>
                        <a:latin typeface="Tahoma"/>
                        <a:ea typeface="Tahoma"/>
                        <a:cs typeface="Tahoma"/>
                        <a:sym typeface="Arial"/>
                      </a:endParaRPr>
                    </a:p>
                    <a:p>
                      <a:pPr marL="171450" indent="-171450" algn="r" rtl="1">
                        <a:buFont typeface="Arial" panose="020B0604020202020204" pitchFamily="34" charset="0"/>
                        <a:buChar char="•"/>
                      </a:pPr>
                      <a:r>
                        <a:rPr lang="ar-QA" sz="1200" b="0" i="0" u="none" strike="noStrike" cap="none" dirty="0">
                          <a:solidFill>
                            <a:srgbClr val="4F5AA7"/>
                          </a:solidFill>
                          <a:latin typeface="Tahoma"/>
                          <a:ea typeface="Tahoma"/>
                          <a:cs typeface="Tahoma"/>
                          <a:sym typeface="Arial"/>
                        </a:rPr>
                        <a:t>مطالبة المشاركين بمشاركة لقطات الشاشة في المحادثة</a:t>
                      </a:r>
                    </a:p>
                    <a:p>
                      <a:pPr algn="r" rtl="1">
                        <a:buNone/>
                      </a:pPr>
                      <a:endParaRPr lang="ar-QA" sz="1200" b="0" i="0" u="none" strike="noStrike" cap="none" dirty="0">
                        <a:solidFill>
                          <a:srgbClr val="4F5AA7"/>
                        </a:solidFill>
                        <a:latin typeface="Tahoma"/>
                        <a:ea typeface="Tahoma"/>
                        <a:cs typeface="Tahoma"/>
                        <a:sym typeface="Arial"/>
                      </a:endParaRPr>
                    </a:p>
                  </a:txBody>
                  <a:tcPr anchor="ctr">
                    <a:lnL w="12700" cap="flat" cmpd="sng" algn="ctr">
                      <a:solidFill>
                        <a:schemeClr val="dk1"/>
                      </a:solidFill>
                      <a:prstDash val="solid"/>
                      <a:round/>
                      <a:headEnd type="none" w="med" len="med"/>
                      <a:tailEnd type="none" w="med" len="med"/>
                    </a:lnL>
                    <a:lnR w="12700" cap="flat" cmpd="sng" algn="ctr">
                      <a:solidFill>
                        <a:schemeClr val="dk1"/>
                      </a:solidFill>
                      <a:prstDash val="solid"/>
                      <a:round/>
                      <a:headEnd type="none" w="med" len="med"/>
                      <a:tailEnd type="none" w="med" len="med"/>
                    </a:lnR>
                    <a:lnT w="12700" cap="flat" cmpd="sng" algn="ctr">
                      <a:solidFill>
                        <a:schemeClr val="dk1"/>
                      </a:solidFill>
                      <a:prstDash val="solid"/>
                      <a:round/>
                      <a:headEnd type="none" w="sm" len="sm"/>
                      <a:tailEnd type="none" w="sm" len="sm"/>
                    </a:lnT>
                    <a:lnB w="12700" cap="flat" cmpd="sng" algn="ctr">
                      <a:solidFill>
                        <a:schemeClr val="dk1"/>
                      </a:solidFill>
                      <a:prstDash val="solid"/>
                      <a:round/>
                      <a:headEnd type="none" w="med" len="med"/>
                      <a:tailEnd type="none" w="med" len="med"/>
                    </a:lnB>
                  </a:tcPr>
                </a:tc>
                <a:tc>
                  <a:txBody>
                    <a:bodyPr/>
                    <a:lstStyle/>
                    <a:p>
                      <a:pPr algn="r" rtl="1">
                        <a:buNone/>
                      </a:pPr>
                      <a:r>
                        <a:rPr lang="ar-QA" sz="1200" b="0" i="0" u="none" strike="noStrike" cap="none" dirty="0">
                          <a:solidFill>
                            <a:srgbClr val="4F5AA7"/>
                          </a:solidFill>
                          <a:latin typeface="Tahoma"/>
                          <a:ea typeface="Tahoma"/>
                          <a:cs typeface="Tahoma"/>
                          <a:sym typeface="Arial"/>
                        </a:rPr>
                        <a:t>45 دقيقة</a:t>
                      </a:r>
                    </a:p>
                  </a:txBody>
                  <a:tcPr anchor="ctr">
                    <a:lnL w="12700">
                      <a:solidFill>
                        <a:schemeClr val="dk1"/>
                      </a:solidFill>
                    </a:lnL>
                    <a:lnR w="12700">
                      <a:solidFill>
                        <a:schemeClr val="dk1"/>
                      </a:solidFill>
                    </a:lnR>
                    <a:lnT w="12700" cap="flat" cmpd="sng" algn="ctr">
                      <a:solidFill>
                        <a:schemeClr val="dk1"/>
                      </a:solidFill>
                      <a:prstDash val="solid"/>
                      <a:round/>
                      <a:headEnd type="none" w="sm" len="sm"/>
                      <a:tailEnd type="none" w="sm" len="sm"/>
                    </a:lnT>
                    <a:lnB w="12700" cap="flat" cmpd="sng" algn="ctr">
                      <a:solidFill>
                        <a:schemeClr val="dk1"/>
                      </a:solidFill>
                      <a:prstDash val="solid"/>
                      <a:round/>
                      <a:headEnd type="none" w="med" len="med"/>
                      <a:tailEnd type="none" w="med" len="med"/>
                    </a:lnB>
                  </a:tcPr>
                </a:tc>
                <a:extLst>
                  <a:ext uri="{0D108BD9-81ED-4DB2-BD59-A6C34878D82A}">
                    <a16:rowId xmlns:a16="http://schemas.microsoft.com/office/drawing/2014/main" val="234039826"/>
                  </a:ext>
                </a:extLst>
              </a:tr>
            </a:tbl>
          </a:graphicData>
        </a:graphic>
      </p:graphicFrame>
    </p:spTree>
    <p:extLst>
      <p:ext uri="{BB962C8B-B14F-4D97-AF65-F5344CB8AC3E}">
        <p14:creationId xmlns:p14="http://schemas.microsoft.com/office/powerpoint/2010/main" val="7824164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09">
          <a:extLst>
            <a:ext uri="{FF2B5EF4-FFF2-40B4-BE49-F238E27FC236}">
              <a16:creationId xmlns:a16="http://schemas.microsoft.com/office/drawing/2014/main" id="{EC9F3887-0666-63D8-8214-2735BB8DA44E}"/>
            </a:ext>
          </a:extLst>
        </p:cNvPr>
        <p:cNvGrpSpPr/>
        <p:nvPr/>
      </p:nvGrpSpPr>
      <p:grpSpPr>
        <a:xfrm>
          <a:off x="0" y="0"/>
          <a:ext cx="0" cy="0"/>
          <a:chOff x="0" y="0"/>
          <a:chExt cx="0" cy="0"/>
        </a:xfrm>
      </p:grpSpPr>
      <p:sp>
        <p:nvSpPr>
          <p:cNvPr id="211" name="Google Shape;211;g3611df3ae75_0_3">
            <a:extLst>
              <a:ext uri="{FF2B5EF4-FFF2-40B4-BE49-F238E27FC236}">
                <a16:creationId xmlns:a16="http://schemas.microsoft.com/office/drawing/2014/main" id="{30618A5E-341B-E956-A958-0A4FA3478F5E}"/>
              </a:ext>
            </a:extLst>
          </p:cNvPr>
          <p:cNvSpPr txBox="1"/>
          <p:nvPr/>
        </p:nvSpPr>
        <p:spPr>
          <a:xfrm>
            <a:off x="397093" y="190685"/>
            <a:ext cx="5276700" cy="553856"/>
          </a:xfrm>
          <a:prstGeom prst="rect">
            <a:avLst/>
          </a:prstGeom>
          <a:noFill/>
          <a:ln>
            <a:noFill/>
          </a:ln>
        </p:spPr>
        <p:txBody>
          <a:bodyPr spcFirstLastPara="1" wrap="square" lIns="121850" tIns="121850" rIns="121850" bIns="121850" anchor="ctr" anchorCtr="0">
            <a:spAutoFit/>
          </a:bodyPr>
          <a:lstStyle/>
          <a:p>
            <a:pPr rtl="1"/>
            <a:r>
              <a:rPr lang="ar-QA" sz="2000" b="0" i="0" u="none" strike="noStrike" cap="none" dirty="0">
                <a:solidFill>
                  <a:schemeClr val="dk1"/>
                </a:solidFill>
                <a:latin typeface="Tahoma"/>
                <a:ea typeface="Tahoma"/>
                <a:cs typeface="Tahoma"/>
                <a:sym typeface="Tahoma"/>
              </a:rPr>
              <a:t>خطة الدرس // </a:t>
            </a:r>
            <a:r>
              <a:rPr lang="ar-QA" sz="2000" dirty="0">
                <a:solidFill>
                  <a:schemeClr val="dk1"/>
                </a:solidFill>
                <a:latin typeface="Tahoma"/>
                <a:ea typeface="Tahoma"/>
                <a:cs typeface="Tahoma"/>
                <a:sym typeface="Tahoma"/>
              </a:rPr>
              <a:t>اليوم 04</a:t>
            </a:r>
            <a:endParaRPr lang="ar-QA" sz="2000" dirty="0">
              <a:solidFill>
                <a:schemeClr val="dk1"/>
              </a:solidFill>
              <a:latin typeface="Tahoma"/>
              <a:ea typeface="Tahoma"/>
              <a:cs typeface="Tahoma"/>
            </a:endParaRPr>
          </a:p>
        </p:txBody>
      </p:sp>
      <p:sp>
        <p:nvSpPr>
          <p:cNvPr id="212" name="Google Shape;212;g3611df3ae75_0_3">
            <a:extLst>
              <a:ext uri="{FF2B5EF4-FFF2-40B4-BE49-F238E27FC236}">
                <a16:creationId xmlns:a16="http://schemas.microsoft.com/office/drawing/2014/main" id="{4D9CB96C-9872-CA77-F2A8-2D27CF3E3D6A}"/>
              </a:ext>
            </a:extLst>
          </p:cNvPr>
          <p:cNvSpPr txBox="1"/>
          <p:nvPr/>
        </p:nvSpPr>
        <p:spPr>
          <a:xfrm>
            <a:off x="5527075" y="190575"/>
            <a:ext cx="6255000" cy="553800"/>
          </a:xfrm>
          <a:prstGeom prst="rect">
            <a:avLst/>
          </a:prstGeom>
          <a:noFill/>
          <a:ln>
            <a:noFill/>
          </a:ln>
        </p:spPr>
        <p:txBody>
          <a:bodyPr spcFirstLastPara="1" wrap="square" lIns="121850" tIns="121850" rIns="121850" bIns="121850" anchor="t" anchorCtr="0">
            <a:noAutofit/>
          </a:bodyPr>
          <a:lstStyle/>
          <a:p>
            <a:pPr algn="r" rtl="1">
              <a:lnSpc>
                <a:spcPct val="114999"/>
              </a:lnSpc>
            </a:pPr>
            <a:r>
              <a:rPr lang="ar-QA" sz="2000" b="1" dirty="0">
                <a:solidFill>
                  <a:srgbClr val="4F5AA7"/>
                </a:solidFill>
                <a:latin typeface="Tahoma"/>
                <a:ea typeface="Tahoma"/>
                <a:cs typeface="Tahoma"/>
                <a:sym typeface="Tahoma"/>
              </a:rPr>
              <a:t>مبرمجو الاقتصاد الرقمي</a:t>
            </a:r>
            <a:endParaRPr lang="ar-QA" sz="2000" b="1" dirty="0">
              <a:solidFill>
                <a:srgbClr val="4F5AA7"/>
              </a:solidFill>
              <a:latin typeface="Tahoma"/>
              <a:ea typeface="Tahoma"/>
              <a:cs typeface="Tahoma"/>
            </a:endParaRPr>
          </a:p>
          <a:p>
            <a:pPr marL="0" marR="0" lvl="0" indent="0" algn="r" rtl="1">
              <a:lnSpc>
                <a:spcPct val="114999"/>
              </a:lnSpc>
              <a:spcBef>
                <a:spcPts val="0"/>
              </a:spcBef>
              <a:spcAft>
                <a:spcPts val="0"/>
              </a:spcAft>
              <a:buSzPts val="1100"/>
              <a:buFont typeface="Arial"/>
              <a:buNone/>
            </a:pPr>
            <a:endParaRPr lang="ar-QA" sz="2000" b="1" i="0" u="none" strike="noStrike" cap="none" dirty="0">
              <a:solidFill>
                <a:srgbClr val="4F5AA7"/>
              </a:solidFill>
              <a:latin typeface="Tahoma"/>
              <a:ea typeface="Tahoma"/>
              <a:cs typeface="Tahoma"/>
            </a:endParaRPr>
          </a:p>
        </p:txBody>
      </p:sp>
      <p:grpSp>
        <p:nvGrpSpPr>
          <p:cNvPr id="213" name="Google Shape;213;g3611df3ae75_0_3">
            <a:extLst>
              <a:ext uri="{FF2B5EF4-FFF2-40B4-BE49-F238E27FC236}">
                <a16:creationId xmlns:a16="http://schemas.microsoft.com/office/drawing/2014/main" id="{E6A0B99A-E43F-1E9B-38AF-DD25E318D823}"/>
              </a:ext>
            </a:extLst>
          </p:cNvPr>
          <p:cNvGrpSpPr/>
          <p:nvPr/>
        </p:nvGrpSpPr>
        <p:grpSpPr>
          <a:xfrm>
            <a:off x="397094" y="220189"/>
            <a:ext cx="11384812" cy="494650"/>
            <a:chOff x="0" y="-1"/>
            <a:chExt cx="8070900" cy="494650"/>
          </a:xfrm>
        </p:grpSpPr>
        <p:cxnSp>
          <p:nvCxnSpPr>
            <p:cNvPr id="214" name="Google Shape;214;g3611df3ae75_0_3">
              <a:extLst>
                <a:ext uri="{FF2B5EF4-FFF2-40B4-BE49-F238E27FC236}">
                  <a16:creationId xmlns:a16="http://schemas.microsoft.com/office/drawing/2014/main" id="{83C47483-33C0-F3CD-63BA-CB345FAE7D75}"/>
                </a:ext>
              </a:extLst>
            </p:cNvPr>
            <p:cNvCxnSpPr/>
            <p:nvPr/>
          </p:nvCxnSpPr>
          <p:spPr>
            <a:xfrm>
              <a:off x="0" y="-1"/>
              <a:ext cx="8070900" cy="0"/>
            </a:xfrm>
            <a:prstGeom prst="straightConnector1">
              <a:avLst/>
            </a:prstGeom>
            <a:noFill/>
            <a:ln w="19050" cap="flat" cmpd="sng">
              <a:solidFill>
                <a:srgbClr val="4F5AA7"/>
              </a:solidFill>
              <a:prstDash val="solid"/>
              <a:round/>
              <a:headEnd type="none" w="sm" len="sm"/>
              <a:tailEnd type="none" w="sm" len="sm"/>
            </a:ln>
          </p:spPr>
        </p:cxnSp>
        <p:cxnSp>
          <p:nvCxnSpPr>
            <p:cNvPr id="215" name="Google Shape;215;g3611df3ae75_0_3">
              <a:extLst>
                <a:ext uri="{FF2B5EF4-FFF2-40B4-BE49-F238E27FC236}">
                  <a16:creationId xmlns:a16="http://schemas.microsoft.com/office/drawing/2014/main" id="{6C14F41C-5D27-20F8-8359-6C513AB03897}"/>
                </a:ext>
              </a:extLst>
            </p:cNvPr>
            <p:cNvCxnSpPr/>
            <p:nvPr/>
          </p:nvCxnSpPr>
          <p:spPr>
            <a:xfrm>
              <a:off x="0" y="494649"/>
              <a:ext cx="8070900" cy="0"/>
            </a:xfrm>
            <a:prstGeom prst="straightConnector1">
              <a:avLst/>
            </a:prstGeom>
            <a:noFill/>
            <a:ln w="19050" cap="flat" cmpd="sng">
              <a:solidFill>
                <a:srgbClr val="4F5AA7"/>
              </a:solidFill>
              <a:prstDash val="solid"/>
              <a:round/>
              <a:headEnd type="none" w="sm" len="sm"/>
              <a:tailEnd type="none" w="sm" len="sm"/>
            </a:ln>
          </p:spPr>
        </p:cxnSp>
      </p:grpSp>
      <p:graphicFrame>
        <p:nvGraphicFramePr>
          <p:cNvPr id="3" name="Google Shape;201;p3">
            <a:extLst>
              <a:ext uri="{FF2B5EF4-FFF2-40B4-BE49-F238E27FC236}">
                <a16:creationId xmlns:a16="http://schemas.microsoft.com/office/drawing/2014/main" id="{E19DD0BE-C040-D891-B527-F8757320BC34}"/>
              </a:ext>
            </a:extLst>
          </p:cNvPr>
          <p:cNvGraphicFramePr/>
          <p:nvPr>
            <p:extLst>
              <p:ext uri="{D42A27DB-BD31-4B8C-83A1-F6EECF244321}">
                <p14:modId xmlns:p14="http://schemas.microsoft.com/office/powerpoint/2010/main" val="1224203736"/>
              </p:ext>
            </p:extLst>
          </p:nvPr>
        </p:nvGraphicFramePr>
        <p:xfrm>
          <a:off x="420988" y="786638"/>
          <a:ext cx="11350025" cy="4657408"/>
        </p:xfrm>
        <a:graphic>
          <a:graphicData uri="http://schemas.openxmlformats.org/drawingml/2006/table">
            <a:tbl>
              <a:tblPr>
                <a:noFill/>
                <a:tableStyleId>{B721CA71-8744-4801-B037-706E1505EF60}</a:tableStyleId>
              </a:tblPr>
              <a:tblGrid>
                <a:gridCol w="2470500">
                  <a:extLst>
                    <a:ext uri="{9D8B030D-6E8A-4147-A177-3AD203B41FA5}">
                      <a16:colId xmlns:a16="http://schemas.microsoft.com/office/drawing/2014/main" val="20000"/>
                    </a:ext>
                  </a:extLst>
                </a:gridCol>
                <a:gridCol w="7272675">
                  <a:extLst>
                    <a:ext uri="{9D8B030D-6E8A-4147-A177-3AD203B41FA5}">
                      <a16:colId xmlns:a16="http://schemas.microsoft.com/office/drawing/2014/main" val="20001"/>
                    </a:ext>
                  </a:extLst>
                </a:gridCol>
                <a:gridCol w="1606850">
                  <a:extLst>
                    <a:ext uri="{9D8B030D-6E8A-4147-A177-3AD203B41FA5}">
                      <a16:colId xmlns:a16="http://schemas.microsoft.com/office/drawing/2014/main" val="20002"/>
                    </a:ext>
                  </a:extLst>
                </a:gridCol>
              </a:tblGrid>
              <a:tr h="697574">
                <a:tc>
                  <a:txBody>
                    <a:bodyPr/>
                    <a:lstStyle/>
                    <a:p>
                      <a:pPr marL="0" marR="0" lvl="0" indent="0" algn="r" rtl="1">
                        <a:lnSpc>
                          <a:spcPct val="150000"/>
                        </a:lnSpc>
                        <a:spcBef>
                          <a:spcPts val="0"/>
                        </a:spcBef>
                        <a:spcAft>
                          <a:spcPts val="0"/>
                        </a:spcAft>
                        <a:buClr>
                          <a:srgbClr val="4F5AA7"/>
                        </a:buClr>
                        <a:buSzPts val="1400"/>
                        <a:buFont typeface="Arial"/>
                        <a:buNone/>
                      </a:pPr>
                      <a:r>
                        <a:rPr lang="ar-QA" sz="1200" b="1" i="0" u="none" strike="noStrike" cap="none">
                          <a:solidFill>
                            <a:srgbClr val="4F5AA7"/>
                          </a:solidFill>
                          <a:latin typeface="Tahoma"/>
                          <a:ea typeface="Tahoma"/>
                          <a:cs typeface="Tahoma"/>
                          <a:sym typeface="Tahoma"/>
                        </a:rPr>
                        <a:t>المواد / المتطلبات </a:t>
                      </a:r>
                      <a:endParaRPr sz="1200" b="1" i="0" u="none" strike="noStrike" cap="none">
                        <a:solidFill>
                          <a:srgbClr val="4F5AA7"/>
                        </a:solidFill>
                        <a:latin typeface="Tahoma"/>
                        <a:ea typeface="Tahoma"/>
                        <a:cs typeface="Tahoma"/>
                        <a:sym typeface="Tahoma"/>
                      </a:endParaRPr>
                    </a:p>
                  </a:txBody>
                  <a:tcPr marL="91425" marR="91425" marT="91425" marB="914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tcPr>
                </a:tc>
                <a:tc>
                  <a:txBody>
                    <a:bodyPr/>
                    <a:lstStyle/>
                    <a:p>
                      <a:pPr marL="0" marR="0" lvl="0" indent="0" algn="r" rtl="1">
                        <a:lnSpc>
                          <a:spcPct val="150000"/>
                        </a:lnSpc>
                        <a:spcBef>
                          <a:spcPts val="0"/>
                        </a:spcBef>
                        <a:spcAft>
                          <a:spcPts val="0"/>
                        </a:spcAft>
                        <a:buClr>
                          <a:srgbClr val="4F5AA7"/>
                        </a:buClr>
                        <a:buSzPts val="1400"/>
                        <a:buFont typeface="Arial"/>
                        <a:buNone/>
                      </a:pPr>
                      <a:r>
                        <a:rPr lang="ar-QA" sz="1200" b="1" i="0" u="none" strike="noStrike" cap="none">
                          <a:solidFill>
                            <a:srgbClr val="4F5AA7"/>
                          </a:solidFill>
                          <a:latin typeface="Tahoma"/>
                          <a:ea typeface="Tahoma"/>
                          <a:cs typeface="Tahoma"/>
                          <a:sym typeface="Tahoma"/>
                        </a:rPr>
                        <a:t>النشاط</a:t>
                      </a:r>
                      <a:endParaRPr sz="1200" b="1" i="0" u="none" strike="noStrike" cap="none">
                        <a:solidFill>
                          <a:srgbClr val="4F5AA7"/>
                        </a:solidFill>
                        <a:latin typeface="Tahoma"/>
                        <a:ea typeface="Tahoma"/>
                        <a:cs typeface="Tahoma"/>
                        <a:sym typeface="Tahoma"/>
                      </a:endParaRPr>
                    </a:p>
                  </a:txBody>
                  <a:tcPr marL="91425" marR="91425" marT="91425" marB="914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tcPr>
                </a:tc>
                <a:tc>
                  <a:txBody>
                    <a:bodyPr/>
                    <a:lstStyle/>
                    <a:p>
                      <a:pPr marL="0" marR="0" lvl="0" indent="0" algn="r" rtl="1">
                        <a:lnSpc>
                          <a:spcPct val="150000"/>
                        </a:lnSpc>
                        <a:spcBef>
                          <a:spcPts val="0"/>
                        </a:spcBef>
                        <a:spcAft>
                          <a:spcPts val="0"/>
                        </a:spcAft>
                        <a:buClr>
                          <a:srgbClr val="4F5AA7"/>
                        </a:buClr>
                        <a:buSzPts val="1400"/>
                        <a:buFont typeface="Arial"/>
                        <a:buNone/>
                      </a:pPr>
                      <a:r>
                        <a:rPr lang="ar-QA" sz="1200" b="1" i="0" u="none" strike="noStrike" cap="none">
                          <a:solidFill>
                            <a:srgbClr val="4F5AA7"/>
                          </a:solidFill>
                          <a:latin typeface="Tahoma"/>
                          <a:ea typeface="Tahoma"/>
                          <a:cs typeface="Tahoma"/>
                          <a:sym typeface="Tahoma"/>
                        </a:rPr>
                        <a:t>المدة</a:t>
                      </a:r>
                      <a:endParaRPr sz="1200" b="1" i="0" u="none" strike="noStrike" cap="none">
                        <a:solidFill>
                          <a:srgbClr val="4F5AA7"/>
                        </a:solidFill>
                        <a:latin typeface="Tahoma"/>
                        <a:ea typeface="Tahoma"/>
                        <a:cs typeface="Tahoma"/>
                        <a:sym typeface="Tahoma"/>
                      </a:endParaRPr>
                    </a:p>
                  </a:txBody>
                  <a:tcPr marL="91425" marR="91425" marT="91425" marB="914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tcPr>
                </a:tc>
                <a:extLst>
                  <a:ext uri="{0D108BD9-81ED-4DB2-BD59-A6C34878D82A}">
                    <a16:rowId xmlns:a16="http://schemas.microsoft.com/office/drawing/2014/main" val="10000"/>
                  </a:ext>
                </a:extLst>
              </a:tr>
              <a:tr h="1111237">
                <a:tc>
                  <a:txBody>
                    <a:bodyPr/>
                    <a:lstStyle/>
                    <a:p>
                      <a:pPr algn="r" rtl="1">
                        <a:buNone/>
                      </a:pPr>
                      <a:r>
                        <a:rPr lang="ar-QA" sz="1200" b="0" i="0" u="none" strike="noStrike" cap="none" dirty="0">
                          <a:solidFill>
                            <a:srgbClr val="4F5AA7"/>
                          </a:solidFill>
                          <a:latin typeface="Tahoma"/>
                          <a:ea typeface="Tahoma"/>
                          <a:cs typeface="Tahoma"/>
                          <a:sym typeface="Arial"/>
                        </a:rPr>
                        <a:t>حاسوب، اتصال بالإنترنت</a:t>
                      </a:r>
                    </a:p>
                  </a:txBody>
                  <a:tcPr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tcPr>
                </a:tc>
                <a:tc>
                  <a:txBody>
                    <a:bodyPr/>
                    <a:lstStyle/>
                    <a:p>
                      <a:pPr marL="171450" indent="-171450" algn="r" rtl="1">
                        <a:buFont typeface="Arial" panose="020B0604020202020204" pitchFamily="34" charset="0"/>
                        <a:buChar char="•"/>
                      </a:pPr>
                      <a:r>
                        <a:rPr lang="ar-QA" sz="1200" b="0" i="0" u="none" strike="noStrike" cap="none" dirty="0">
                          <a:solidFill>
                            <a:srgbClr val="4F5AA7"/>
                          </a:solidFill>
                          <a:latin typeface="Tahoma"/>
                          <a:ea typeface="Tahoma"/>
                          <a:cs typeface="Tahoma"/>
                          <a:sym typeface="Arial"/>
                        </a:rPr>
                        <a:t>جدول أعمال اليوم.</a:t>
                      </a:r>
                      <a:endParaRPr lang="en-US" sz="1200" b="0" i="0" u="none" strike="noStrike" cap="none" dirty="0">
                        <a:solidFill>
                          <a:srgbClr val="4F5AA7"/>
                        </a:solidFill>
                        <a:latin typeface="Tahoma"/>
                        <a:ea typeface="Tahoma"/>
                        <a:cs typeface="Tahoma"/>
                        <a:sym typeface="Arial"/>
                      </a:endParaRPr>
                    </a:p>
                    <a:p>
                      <a:pPr marL="171450" indent="-171450" algn="r" rtl="1">
                        <a:buFont typeface="Arial" panose="020B0604020202020204" pitchFamily="34" charset="0"/>
                        <a:buChar char="•"/>
                      </a:pPr>
                      <a:r>
                        <a:rPr lang="ar-QA" sz="1200" b="0" i="0" u="none" strike="noStrike" cap="none" dirty="0">
                          <a:solidFill>
                            <a:srgbClr val="4F5AA7"/>
                          </a:solidFill>
                          <a:latin typeface="Tahoma"/>
                          <a:ea typeface="Tahoma"/>
                          <a:cs typeface="Tahoma"/>
                          <a:sym typeface="Arial"/>
                        </a:rPr>
                        <a:t>شرح مفهوم البرمجة الذي سنستخدمه اليوم</a:t>
                      </a:r>
                    </a:p>
                  </a:txBody>
                  <a:tcPr anchor="ctr">
                    <a:lnL w="12700" cap="flat" cmpd="sng" algn="ctr">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tcPr>
                </a:tc>
                <a:tc>
                  <a:txBody>
                    <a:bodyPr/>
                    <a:lstStyle/>
                    <a:p>
                      <a:pPr algn="r" rtl="1">
                        <a:buNone/>
                      </a:pPr>
                      <a:r>
                        <a:rPr lang="ar-QA" sz="1200" b="0" i="0" u="none" strike="noStrike" cap="none" dirty="0">
                          <a:solidFill>
                            <a:srgbClr val="4F5AA7"/>
                          </a:solidFill>
                          <a:latin typeface="Tahoma"/>
                          <a:ea typeface="Tahoma"/>
                          <a:cs typeface="Tahoma"/>
                          <a:sym typeface="Arial"/>
                        </a:rPr>
                        <a:t>5 دقيقة</a:t>
                      </a:r>
                    </a:p>
                  </a:txBody>
                  <a:tcPr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tcPr>
                </a:tc>
                <a:extLst>
                  <a:ext uri="{0D108BD9-81ED-4DB2-BD59-A6C34878D82A}">
                    <a16:rowId xmlns:a16="http://schemas.microsoft.com/office/drawing/2014/main" val="10001"/>
                  </a:ext>
                </a:extLst>
              </a:tr>
              <a:tr h="1111237">
                <a:tc>
                  <a:txBody>
                    <a:bodyPr/>
                    <a:lstStyle/>
                    <a:p>
                      <a:pPr algn="r" rtl="1">
                        <a:buNone/>
                      </a:pPr>
                      <a:r>
                        <a:rPr lang="ar-QA" sz="1200" b="0" i="0" u="none" strike="noStrike" cap="none" dirty="0">
                          <a:solidFill>
                            <a:srgbClr val="4F5AA7"/>
                          </a:solidFill>
                          <a:latin typeface="Tahoma"/>
                          <a:ea typeface="Tahoma"/>
                          <a:cs typeface="Tahoma"/>
                          <a:sym typeface="Arial"/>
                        </a:rPr>
                        <a:t>حاسوب، اتصال بالإنترنت</a:t>
                      </a:r>
                    </a:p>
                  </a:txBody>
                  <a:tcPr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lgn="ctr">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tcPr>
                </a:tc>
                <a:tc>
                  <a:txBody>
                    <a:bodyPr/>
                    <a:lstStyle/>
                    <a:p>
                      <a:pPr marL="171450" indent="-171450" algn="r" rtl="1">
                        <a:buFont typeface="Arial" panose="020B0604020202020204" pitchFamily="34" charset="0"/>
                        <a:buChar char="•"/>
                      </a:pPr>
                      <a:r>
                        <a:rPr lang="ar-QA" sz="1200" b="0" i="0" u="none" strike="noStrike" cap="none" dirty="0">
                          <a:solidFill>
                            <a:srgbClr val="4F5AA7"/>
                          </a:solidFill>
                          <a:latin typeface="Tahoma"/>
                          <a:ea typeface="Tahoma"/>
                          <a:cs typeface="Tahoma"/>
                          <a:sym typeface="Arial"/>
                        </a:rPr>
                        <a:t>مراجعة لما تم إنجازه في الأيام الثلاثة الماضية على </a:t>
                      </a:r>
                      <a:r>
                        <a:rPr lang="en-US" sz="1200" b="0" i="0" u="none" strike="noStrike" cap="none" dirty="0" err="1">
                          <a:solidFill>
                            <a:srgbClr val="4F5AA7"/>
                          </a:solidFill>
                          <a:latin typeface="Tahoma"/>
                          <a:ea typeface="Tahoma"/>
                          <a:cs typeface="Tahoma"/>
                          <a:sym typeface="Arial"/>
                        </a:rPr>
                        <a:t>Thunkable</a:t>
                      </a:r>
                      <a:r>
                        <a:rPr lang="en-US" sz="1200" b="0" i="0" u="none" strike="noStrike" cap="none" dirty="0">
                          <a:solidFill>
                            <a:srgbClr val="4F5AA7"/>
                          </a:solidFill>
                          <a:latin typeface="Tahoma"/>
                          <a:ea typeface="Tahoma"/>
                          <a:cs typeface="Tahoma"/>
                          <a:sym typeface="Arial"/>
                        </a:rPr>
                        <a:t>.</a:t>
                      </a:r>
                    </a:p>
                    <a:p>
                      <a:pPr marL="171450" indent="-171450" algn="r" rtl="1">
                        <a:buFont typeface="Arial" panose="020B0604020202020204" pitchFamily="34" charset="0"/>
                        <a:buChar char="•"/>
                      </a:pPr>
                      <a:r>
                        <a:rPr lang="en-US" sz="1200" b="0" i="0" u="none" strike="noStrike" cap="none" dirty="0">
                          <a:solidFill>
                            <a:srgbClr val="4F5AA7"/>
                          </a:solidFill>
                          <a:latin typeface="Tahoma"/>
                          <a:ea typeface="Tahoma"/>
                          <a:cs typeface="Tahoma"/>
                          <a:sym typeface="Arial"/>
                        </a:rPr>
                        <a:t> </a:t>
                      </a:r>
                      <a:r>
                        <a:rPr lang="ar-QA" sz="1200" b="0" i="0" u="none" strike="noStrike" cap="none" dirty="0">
                          <a:solidFill>
                            <a:srgbClr val="4F5AA7"/>
                          </a:solidFill>
                          <a:latin typeface="Tahoma"/>
                          <a:ea typeface="Tahoma"/>
                          <a:cs typeface="Tahoma"/>
                          <a:sym typeface="Arial"/>
                        </a:rPr>
                        <a:t>إكمال أي برمجة لم يتم الانتهاء منها في الجلسة السابقة.</a:t>
                      </a:r>
                      <a:endParaRPr lang="en-US" sz="1200" b="0" i="0" u="none" strike="noStrike" cap="none" dirty="0">
                        <a:solidFill>
                          <a:srgbClr val="4F5AA7"/>
                        </a:solidFill>
                        <a:latin typeface="Tahoma"/>
                        <a:ea typeface="Tahoma"/>
                        <a:cs typeface="Tahoma"/>
                        <a:sym typeface="Arial"/>
                      </a:endParaRPr>
                    </a:p>
                    <a:p>
                      <a:pPr marL="171450" indent="-171450" algn="r" rtl="1">
                        <a:buFont typeface="Arial" panose="020B0604020202020204" pitchFamily="34" charset="0"/>
                        <a:buChar char="•"/>
                      </a:pPr>
                      <a:r>
                        <a:rPr lang="ar-QA" sz="1200" b="0" i="0" u="none" strike="noStrike" cap="none" dirty="0">
                          <a:solidFill>
                            <a:srgbClr val="4F5AA7"/>
                          </a:solidFill>
                          <a:latin typeface="Tahoma"/>
                          <a:ea typeface="Tahoma"/>
                          <a:cs typeface="Tahoma"/>
                          <a:sym typeface="Arial"/>
                        </a:rPr>
                        <a:t>الانتقال إلى شاشة لوحة التحكم</a:t>
                      </a:r>
                      <a:r>
                        <a:rPr lang="en-US" sz="1200" b="0" i="0" u="none" strike="noStrike" cap="none" dirty="0">
                          <a:solidFill>
                            <a:srgbClr val="4F5AA7"/>
                          </a:solidFill>
                          <a:latin typeface="Tahoma"/>
                          <a:ea typeface="Tahoma"/>
                          <a:cs typeface="Tahoma"/>
                          <a:sym typeface="Arial"/>
                        </a:rPr>
                        <a:t> (Dashboard) </a:t>
                      </a:r>
                    </a:p>
                    <a:p>
                      <a:pPr marL="171450" indent="-171450" algn="r" rtl="1">
                        <a:buFont typeface="Arial" panose="020B0604020202020204" pitchFamily="34" charset="0"/>
                        <a:buChar char="•"/>
                      </a:pPr>
                      <a:r>
                        <a:rPr lang="ar-QA" sz="1200" b="0" i="0" u="none" strike="noStrike" cap="none" dirty="0">
                          <a:solidFill>
                            <a:srgbClr val="4F5AA7"/>
                          </a:solidFill>
                          <a:latin typeface="Tahoma"/>
                          <a:ea typeface="Tahoma"/>
                          <a:cs typeface="Tahoma"/>
                          <a:sym typeface="Arial"/>
                        </a:rPr>
                        <a:t>إضافة كتلة "إذا/وإلا" (</a:t>
                      </a:r>
                      <a:r>
                        <a:rPr lang="en-US" sz="1200" b="0" i="0" u="none" strike="noStrike" cap="none" dirty="0">
                          <a:solidFill>
                            <a:srgbClr val="4F5AA7"/>
                          </a:solidFill>
                          <a:latin typeface="Tahoma"/>
                          <a:ea typeface="Tahoma"/>
                          <a:cs typeface="Tahoma"/>
                          <a:sym typeface="Arial"/>
                        </a:rPr>
                        <a:t>if &amp; else) </a:t>
                      </a:r>
                      <a:r>
                        <a:rPr lang="ar-QA" sz="1200" b="0" i="0" u="none" strike="noStrike" cap="none" dirty="0">
                          <a:solidFill>
                            <a:srgbClr val="4F5AA7"/>
                          </a:solidFill>
                          <a:latin typeface="Tahoma"/>
                          <a:ea typeface="Tahoma"/>
                          <a:cs typeface="Tahoma"/>
                          <a:sym typeface="Arial"/>
                        </a:rPr>
                        <a:t>عند فتح شاشة لوحة التحكم.</a:t>
                      </a:r>
                      <a:endParaRPr lang="en-US" sz="1200" b="0" i="0" u="none" strike="noStrike" cap="none" dirty="0">
                        <a:solidFill>
                          <a:srgbClr val="4F5AA7"/>
                        </a:solidFill>
                        <a:latin typeface="Tahoma"/>
                        <a:ea typeface="Tahoma"/>
                        <a:cs typeface="Tahoma"/>
                        <a:sym typeface="Arial"/>
                      </a:endParaRPr>
                    </a:p>
                    <a:p>
                      <a:pPr marL="171450" indent="-171450" algn="r" rtl="1">
                        <a:buFont typeface="Arial" panose="020B0604020202020204" pitchFamily="34" charset="0"/>
                        <a:buChar char="•"/>
                      </a:pPr>
                      <a:r>
                        <a:rPr lang="ar-QA" sz="1200" b="0" i="0" u="none" strike="noStrike" cap="none" dirty="0">
                          <a:solidFill>
                            <a:srgbClr val="4F5AA7"/>
                          </a:solidFill>
                          <a:latin typeface="Tahoma"/>
                          <a:ea typeface="Tahoma"/>
                          <a:cs typeface="Tahoma"/>
                          <a:sym typeface="Arial"/>
                        </a:rPr>
                        <a:t>شرح المعادلة ومفهوم شريط التقدم </a:t>
                      </a:r>
                      <a:r>
                        <a:rPr lang="en-US" sz="1200" b="0" i="0" u="none" strike="noStrike" cap="none" dirty="0">
                          <a:solidFill>
                            <a:srgbClr val="4F5AA7"/>
                          </a:solidFill>
                          <a:latin typeface="Tahoma"/>
                          <a:ea typeface="Tahoma"/>
                          <a:cs typeface="Tahoma"/>
                          <a:sym typeface="Arial"/>
                        </a:rPr>
                        <a:t>(Progress Bar)</a:t>
                      </a:r>
                    </a:p>
                    <a:p>
                      <a:pPr marL="171450" indent="-171450" algn="r" rtl="1">
                        <a:buFont typeface="Arial" panose="020B0604020202020204" pitchFamily="34" charset="0"/>
                        <a:buChar char="•"/>
                      </a:pPr>
                      <a:r>
                        <a:rPr lang="en-US" sz="1200" b="0" i="0" u="none" strike="noStrike" cap="none" dirty="0">
                          <a:solidFill>
                            <a:srgbClr val="4F5AA7"/>
                          </a:solidFill>
                          <a:latin typeface="Tahoma"/>
                          <a:ea typeface="Tahoma"/>
                          <a:cs typeface="Tahoma"/>
                          <a:sym typeface="Arial"/>
                        </a:rPr>
                        <a:t> </a:t>
                      </a:r>
                      <a:r>
                        <a:rPr lang="ar-QA" sz="1200" b="0" i="0" u="none" strike="noStrike" cap="none" dirty="0">
                          <a:solidFill>
                            <a:srgbClr val="4F5AA7"/>
                          </a:solidFill>
                          <a:latin typeface="Tahoma"/>
                          <a:ea typeface="Tahoma"/>
                          <a:cs typeface="Tahoma"/>
                          <a:sym typeface="Arial"/>
                        </a:rPr>
                        <a:t>إضافة منطق شريط التقدم.</a:t>
                      </a:r>
                      <a:endParaRPr lang="en-US" sz="1200" b="0" i="0" u="none" strike="noStrike" cap="none" dirty="0">
                        <a:solidFill>
                          <a:srgbClr val="4F5AA7"/>
                        </a:solidFill>
                        <a:latin typeface="Tahoma"/>
                        <a:ea typeface="Tahoma"/>
                        <a:cs typeface="Tahoma"/>
                        <a:sym typeface="Arial"/>
                      </a:endParaRPr>
                    </a:p>
                    <a:p>
                      <a:pPr marL="171450" indent="-171450" algn="r" rtl="1">
                        <a:buFont typeface="Arial" panose="020B0604020202020204" pitchFamily="34" charset="0"/>
                        <a:buChar char="•"/>
                      </a:pPr>
                      <a:r>
                        <a:rPr lang="ar-QA" sz="1200" b="0" i="0" u="none" strike="noStrike" cap="none" dirty="0">
                          <a:solidFill>
                            <a:srgbClr val="4F5AA7"/>
                          </a:solidFill>
                          <a:latin typeface="Tahoma"/>
                          <a:ea typeface="Tahoma"/>
                          <a:cs typeface="Tahoma"/>
                          <a:sym typeface="Arial"/>
                        </a:rPr>
                        <a:t>شرح مفهوم ملاحظات الرصيد من حيث تغيير ألوان الخط.</a:t>
                      </a:r>
                      <a:endParaRPr lang="en-US" sz="1200" b="0" i="0" u="none" strike="noStrike" cap="none" dirty="0">
                        <a:solidFill>
                          <a:srgbClr val="4F5AA7"/>
                        </a:solidFill>
                        <a:latin typeface="Tahoma"/>
                        <a:ea typeface="Tahoma"/>
                        <a:cs typeface="Tahoma"/>
                        <a:sym typeface="Arial"/>
                      </a:endParaRPr>
                    </a:p>
                    <a:p>
                      <a:pPr marL="171450" indent="-171450" algn="r" rtl="1">
                        <a:buFont typeface="Arial" panose="020B0604020202020204" pitchFamily="34" charset="0"/>
                        <a:buChar char="•"/>
                      </a:pPr>
                      <a:r>
                        <a:rPr lang="ar-QA" sz="1200" b="0" i="0" u="none" strike="noStrike" cap="none" dirty="0">
                          <a:solidFill>
                            <a:srgbClr val="4F5AA7"/>
                          </a:solidFill>
                          <a:latin typeface="Tahoma"/>
                          <a:ea typeface="Tahoma"/>
                          <a:cs typeface="Tahoma"/>
                          <a:sym typeface="Arial"/>
                        </a:rPr>
                        <a:t> إضافة منطق ملاحظات الرصيد عند فتح شاشة لوحة التحكم.</a:t>
                      </a:r>
                      <a:endParaRPr lang="en-US" sz="1200" b="0" i="0" u="none" strike="noStrike" cap="none" dirty="0">
                        <a:solidFill>
                          <a:srgbClr val="4F5AA7"/>
                        </a:solidFill>
                        <a:latin typeface="Tahoma"/>
                        <a:ea typeface="Tahoma"/>
                        <a:cs typeface="Tahoma"/>
                        <a:sym typeface="Arial"/>
                      </a:endParaRPr>
                    </a:p>
                    <a:p>
                      <a:pPr marL="171450" indent="-171450" algn="r" rtl="1">
                        <a:buFont typeface="Arial" panose="020B0604020202020204" pitchFamily="34" charset="0"/>
                        <a:buChar char="•"/>
                      </a:pPr>
                      <a:r>
                        <a:rPr lang="ar-QA" sz="1200" b="0" i="0" u="none" strike="noStrike" cap="none" dirty="0">
                          <a:solidFill>
                            <a:srgbClr val="4F5AA7"/>
                          </a:solidFill>
                          <a:latin typeface="Tahoma"/>
                          <a:ea typeface="Tahoma"/>
                          <a:cs typeface="Tahoma"/>
                          <a:sym typeface="Arial"/>
                        </a:rPr>
                        <a:t> تكرار نفس الخطوات عند بدء تشغيل لوحة التحكم. اختبار التطبيق</a:t>
                      </a:r>
                    </a:p>
                  </a:txBody>
                  <a:tcPr anchor="ctr">
                    <a:lnL w="12700" cap="flat" cmpd="sng" algn="ctr">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lgn="ctr">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tcPr>
                </a:tc>
                <a:tc>
                  <a:txBody>
                    <a:bodyPr/>
                    <a:lstStyle/>
                    <a:p>
                      <a:pPr algn="r" rtl="1">
                        <a:buNone/>
                      </a:pPr>
                      <a:r>
                        <a:rPr lang="ar-QA" sz="1200" b="0" i="0" u="none" strike="noStrike" cap="none" dirty="0">
                          <a:solidFill>
                            <a:srgbClr val="4F5AA7"/>
                          </a:solidFill>
                          <a:latin typeface="Tahoma"/>
                          <a:ea typeface="Tahoma"/>
                          <a:cs typeface="Tahoma"/>
                          <a:sym typeface="Arial"/>
                        </a:rPr>
                        <a:t>30 دقيقة</a:t>
                      </a:r>
                    </a:p>
                  </a:txBody>
                  <a:tcPr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lgn="ctr">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tcPr>
                </a:tc>
                <a:extLst>
                  <a:ext uri="{0D108BD9-81ED-4DB2-BD59-A6C34878D82A}">
                    <a16:rowId xmlns:a16="http://schemas.microsoft.com/office/drawing/2014/main" val="10002"/>
                  </a:ext>
                </a:extLst>
              </a:tr>
              <a:tr h="1111237">
                <a:tc>
                  <a:txBody>
                    <a:bodyPr/>
                    <a:lstStyle/>
                    <a:p>
                      <a:pPr algn="r" rtl="1">
                        <a:buNone/>
                      </a:pPr>
                      <a:r>
                        <a:rPr lang="ar-QA" sz="1200" b="0" i="0" u="none" strike="noStrike" cap="none" dirty="0">
                          <a:solidFill>
                            <a:srgbClr val="4F5AA7"/>
                          </a:solidFill>
                          <a:latin typeface="Tahoma"/>
                          <a:ea typeface="Tahoma"/>
                          <a:cs typeface="Tahoma"/>
                          <a:sym typeface="Arial"/>
                        </a:rPr>
                        <a:t>حاسوب، اتصال بالإنترنت</a:t>
                      </a:r>
                    </a:p>
                  </a:txBody>
                  <a:tcPr anchor="ctr">
                    <a:lnL w="12700">
                      <a:solidFill>
                        <a:schemeClr val="dk1"/>
                      </a:solidFill>
                    </a:lnL>
                    <a:lnR w="12700">
                      <a:solidFill>
                        <a:schemeClr val="dk1"/>
                      </a:solidFill>
                    </a:lnR>
                    <a:lnT w="12700" cap="flat" cmpd="sng" algn="ctr">
                      <a:solidFill>
                        <a:schemeClr val="dk1"/>
                      </a:solidFill>
                      <a:prstDash val="solid"/>
                      <a:round/>
                      <a:headEnd type="none" w="sm" len="sm"/>
                      <a:tailEnd type="none" w="sm" len="sm"/>
                    </a:lnT>
                    <a:lnB w="12700" cap="flat" cmpd="sng" algn="ctr">
                      <a:solidFill>
                        <a:schemeClr val="dk1"/>
                      </a:solidFill>
                      <a:prstDash val="solid"/>
                      <a:round/>
                      <a:headEnd type="none" w="med" len="med"/>
                      <a:tailEnd type="none" w="med" len="med"/>
                    </a:lnB>
                  </a:tcPr>
                </a:tc>
                <a:tc>
                  <a:txBody>
                    <a:bodyPr/>
                    <a:lstStyle/>
                    <a:p>
                      <a:pPr marL="171450" indent="-171450" algn="r" rtl="1">
                        <a:buFont typeface="Arial" panose="020B0604020202020204" pitchFamily="34" charset="0"/>
                        <a:buChar char="•"/>
                      </a:pPr>
                      <a:r>
                        <a:rPr lang="ar-QA" sz="1200" b="0" i="0" u="none" strike="noStrike" cap="none" dirty="0">
                          <a:solidFill>
                            <a:srgbClr val="4F5AA7"/>
                          </a:solidFill>
                          <a:latin typeface="Tahoma"/>
                          <a:ea typeface="Tahoma"/>
                          <a:cs typeface="Tahoma"/>
                          <a:sym typeface="Arial"/>
                        </a:rPr>
                        <a:t>مشاركة النتائج</a:t>
                      </a:r>
                      <a:endParaRPr lang="en-US" sz="1200" b="0" i="0" u="none" strike="noStrike" cap="none" dirty="0">
                        <a:solidFill>
                          <a:srgbClr val="4F5AA7"/>
                        </a:solidFill>
                        <a:latin typeface="Tahoma"/>
                        <a:ea typeface="Tahoma"/>
                        <a:cs typeface="Tahoma"/>
                        <a:sym typeface="Arial"/>
                      </a:endParaRPr>
                    </a:p>
                    <a:p>
                      <a:pPr marL="171450" marR="0" lvl="0" indent="-171450" algn="r" defTabSz="914400" rtl="1"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lang="ar-QA" sz="1200" b="0" i="0" u="none" strike="noStrike" cap="none" dirty="0">
                          <a:solidFill>
                            <a:srgbClr val="4F5AA7"/>
                          </a:solidFill>
                          <a:latin typeface="Tahoma"/>
                          <a:ea typeface="Tahoma"/>
                          <a:cs typeface="Tahoma"/>
                          <a:sym typeface="Arial"/>
                        </a:rPr>
                        <a:t>مناقشة ما يمكن تحسينه في التطبيق</a:t>
                      </a:r>
                      <a:r>
                        <a:rPr lang="en-US" sz="1200" b="0" i="0" u="none" strike="noStrike" cap="none" dirty="0">
                          <a:solidFill>
                            <a:srgbClr val="4F5AA7"/>
                          </a:solidFill>
                          <a:latin typeface="Tahoma"/>
                          <a:ea typeface="Tahoma"/>
                          <a:cs typeface="Tahoma"/>
                          <a:sym typeface="Arial"/>
                        </a:rPr>
                        <a:t>.</a:t>
                      </a:r>
                    </a:p>
                    <a:p>
                      <a:pPr marL="171450" indent="-171450" algn="r" rtl="1">
                        <a:buFont typeface="Arial" panose="020B0604020202020204" pitchFamily="34" charset="0"/>
                        <a:buChar char="•"/>
                      </a:pPr>
                      <a:r>
                        <a:rPr lang="ar-QA" sz="1200" b="0" i="0" u="none" strike="noStrike" cap="none" dirty="0">
                          <a:solidFill>
                            <a:srgbClr val="4F5AA7"/>
                          </a:solidFill>
                          <a:latin typeface="Tahoma"/>
                          <a:ea typeface="Tahoma"/>
                          <a:cs typeface="Tahoma"/>
                          <a:sym typeface="Arial"/>
                        </a:rPr>
                        <a:t>مطالبة المشاركين بمشاركة لقطات الشاشة في المحادثة</a:t>
                      </a:r>
                      <a:r>
                        <a:rPr lang="en-US" sz="1200" b="0" i="0" u="none" strike="noStrike" cap="none" dirty="0">
                          <a:solidFill>
                            <a:srgbClr val="4F5AA7"/>
                          </a:solidFill>
                          <a:latin typeface="Tahoma"/>
                          <a:ea typeface="Tahoma"/>
                          <a:cs typeface="Tahoma"/>
                          <a:sym typeface="Arial"/>
                        </a:rPr>
                        <a:t>.</a:t>
                      </a:r>
                    </a:p>
                    <a:p>
                      <a:pPr marL="171450" indent="-171450" algn="r" rtl="1">
                        <a:buFont typeface="Arial" panose="020B0604020202020204" pitchFamily="34" charset="0"/>
                        <a:buChar char="•"/>
                      </a:pPr>
                      <a:r>
                        <a:rPr lang="ar-QA" sz="1200" b="0" i="0" u="none" strike="noStrike" cap="none" dirty="0">
                          <a:solidFill>
                            <a:srgbClr val="4F5AA7"/>
                          </a:solidFill>
                          <a:latin typeface="Tahoma"/>
                          <a:ea typeface="Tahoma"/>
                          <a:cs typeface="Tahoma"/>
                          <a:sym typeface="Arial"/>
                        </a:rPr>
                        <a:t>مطالبة المشاركين بالإجابة على استبيان الورشة</a:t>
                      </a:r>
                      <a:r>
                        <a:rPr lang="en-US" sz="1200" b="0" i="0" u="none" strike="noStrike" cap="none" dirty="0">
                          <a:solidFill>
                            <a:srgbClr val="4F5AA7"/>
                          </a:solidFill>
                          <a:latin typeface="Tahoma"/>
                          <a:ea typeface="Tahoma"/>
                          <a:cs typeface="Tahoma"/>
                          <a:sym typeface="Arial"/>
                        </a:rPr>
                        <a:t>.</a:t>
                      </a:r>
                    </a:p>
                  </a:txBody>
                  <a:tcPr anchor="ctr">
                    <a:lnL w="12700" cap="flat" cmpd="sng" algn="ctr">
                      <a:solidFill>
                        <a:schemeClr val="dk1"/>
                      </a:solidFill>
                      <a:prstDash val="solid"/>
                      <a:round/>
                      <a:headEnd type="none" w="med" len="med"/>
                      <a:tailEnd type="none" w="med" len="med"/>
                    </a:lnL>
                    <a:lnR w="12700" cap="flat" cmpd="sng" algn="ctr">
                      <a:solidFill>
                        <a:schemeClr val="dk1"/>
                      </a:solidFill>
                      <a:prstDash val="solid"/>
                      <a:round/>
                      <a:headEnd type="none" w="med" len="med"/>
                      <a:tailEnd type="none" w="med" len="med"/>
                    </a:lnR>
                    <a:lnT w="12700" cap="flat" cmpd="sng" algn="ctr">
                      <a:solidFill>
                        <a:schemeClr val="dk1"/>
                      </a:solidFill>
                      <a:prstDash val="solid"/>
                      <a:round/>
                      <a:headEnd type="none" w="sm" len="sm"/>
                      <a:tailEnd type="none" w="sm" len="sm"/>
                    </a:lnT>
                    <a:lnB w="12700" cap="flat" cmpd="sng" algn="ctr">
                      <a:solidFill>
                        <a:schemeClr val="dk1"/>
                      </a:solidFill>
                      <a:prstDash val="solid"/>
                      <a:round/>
                      <a:headEnd type="none" w="med" len="med"/>
                      <a:tailEnd type="none" w="med" len="med"/>
                    </a:lnB>
                  </a:tcPr>
                </a:tc>
                <a:tc>
                  <a:txBody>
                    <a:bodyPr/>
                    <a:lstStyle/>
                    <a:p>
                      <a:pPr algn="r" rtl="1">
                        <a:buNone/>
                      </a:pPr>
                      <a:r>
                        <a:rPr lang="ar-QA" sz="1200" b="0" i="0" u="none" strike="noStrike" cap="none" dirty="0">
                          <a:solidFill>
                            <a:srgbClr val="4F5AA7"/>
                          </a:solidFill>
                          <a:latin typeface="Tahoma"/>
                          <a:ea typeface="Tahoma"/>
                          <a:cs typeface="Tahoma"/>
                          <a:sym typeface="Arial"/>
                        </a:rPr>
                        <a:t>45 دقيقة</a:t>
                      </a:r>
                    </a:p>
                  </a:txBody>
                  <a:tcPr anchor="ctr">
                    <a:lnL w="12700">
                      <a:solidFill>
                        <a:schemeClr val="dk1"/>
                      </a:solidFill>
                    </a:lnL>
                    <a:lnR w="12700">
                      <a:solidFill>
                        <a:schemeClr val="dk1"/>
                      </a:solidFill>
                    </a:lnR>
                    <a:lnT w="12700" cap="flat" cmpd="sng" algn="ctr">
                      <a:solidFill>
                        <a:schemeClr val="dk1"/>
                      </a:solidFill>
                      <a:prstDash val="solid"/>
                      <a:round/>
                      <a:headEnd type="none" w="sm" len="sm"/>
                      <a:tailEnd type="none" w="sm" len="sm"/>
                    </a:lnT>
                    <a:lnB w="12700" cap="flat" cmpd="sng" algn="ctr">
                      <a:solidFill>
                        <a:schemeClr val="dk1"/>
                      </a:solidFill>
                      <a:prstDash val="solid"/>
                      <a:round/>
                      <a:headEnd type="none" w="med" len="med"/>
                      <a:tailEnd type="none" w="med" len="med"/>
                    </a:lnB>
                  </a:tcPr>
                </a:tc>
                <a:extLst>
                  <a:ext uri="{0D108BD9-81ED-4DB2-BD59-A6C34878D82A}">
                    <a16:rowId xmlns:a16="http://schemas.microsoft.com/office/drawing/2014/main" val="234039826"/>
                  </a:ext>
                </a:extLst>
              </a:tr>
            </a:tbl>
          </a:graphicData>
        </a:graphic>
      </p:graphicFrame>
    </p:spTree>
    <p:extLst>
      <p:ext uri="{BB962C8B-B14F-4D97-AF65-F5344CB8AC3E}">
        <p14:creationId xmlns:p14="http://schemas.microsoft.com/office/powerpoint/2010/main" val="11182449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20" name="Google Shape;220;g2df291bb6d3_1_100"/>
          <p:cNvSpPr txBox="1"/>
          <p:nvPr/>
        </p:nvSpPr>
        <p:spPr>
          <a:xfrm>
            <a:off x="7291552" y="3281856"/>
            <a:ext cx="4204200" cy="1015800"/>
          </a:xfrm>
          <a:prstGeom prst="rect">
            <a:avLst/>
          </a:prstGeom>
          <a:noFill/>
          <a:ln>
            <a:noFill/>
          </a:ln>
        </p:spPr>
        <p:txBody>
          <a:bodyPr spcFirstLastPara="1" wrap="square" lIns="91425" tIns="45700" rIns="91425" bIns="45700" anchor="t" anchorCtr="0">
            <a:spAutoFit/>
          </a:bodyPr>
          <a:lstStyle/>
          <a:p>
            <a:pPr marL="0" marR="0" lvl="0" indent="0" algn="r" rtl="1">
              <a:lnSpc>
                <a:spcPct val="100000"/>
              </a:lnSpc>
              <a:spcBef>
                <a:spcPts val="0"/>
              </a:spcBef>
              <a:spcAft>
                <a:spcPts val="0"/>
              </a:spcAft>
              <a:buClr>
                <a:srgbClr val="000000"/>
              </a:buClr>
              <a:buSzPts val="6000"/>
              <a:buFont typeface="Arial"/>
              <a:buNone/>
            </a:pPr>
            <a:r>
              <a:rPr lang="ar-QA" sz="6000" b="1" i="0" u="none" strike="noStrike" cap="none">
                <a:solidFill>
                  <a:schemeClr val="lt1"/>
                </a:solidFill>
                <a:latin typeface="Tahoma"/>
                <a:ea typeface="Tahoma"/>
                <a:cs typeface="Tahoma"/>
                <a:sym typeface="Tahoma"/>
              </a:rPr>
              <a:t>شكراً لكم</a:t>
            </a:r>
            <a:endParaRPr sz="1400" b="1" i="0" u="none" strike="noStrike" cap="none">
              <a:solidFill>
                <a:srgbClr val="000000"/>
              </a:solidFill>
              <a:latin typeface="Arial"/>
              <a:ea typeface="Arial"/>
              <a:cs typeface="Arial"/>
              <a:sym typeface="Arial"/>
            </a:endParaRPr>
          </a:p>
        </p:txBody>
      </p:sp>
      <p:sp>
        <p:nvSpPr>
          <p:cNvPr id="2" name="TextBox 1">
            <a:extLst>
              <a:ext uri="{FF2B5EF4-FFF2-40B4-BE49-F238E27FC236}">
                <a16:creationId xmlns:a16="http://schemas.microsoft.com/office/drawing/2014/main" id="{45FAE0F7-735B-CBBE-FA46-9A260E04578A}"/>
              </a:ext>
            </a:extLst>
          </p:cNvPr>
          <p:cNvSpPr txBox="1"/>
          <p:nvPr/>
        </p:nvSpPr>
        <p:spPr>
          <a:xfrm>
            <a:off x="4531334" y="1397964"/>
            <a:ext cx="1144884" cy="104847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GB"/>
          </a:p>
        </p:txBody>
      </p:sp>
      <p:sp>
        <p:nvSpPr>
          <p:cNvPr id="3" name="TextBox 2">
            <a:extLst>
              <a:ext uri="{FF2B5EF4-FFF2-40B4-BE49-F238E27FC236}">
                <a16:creationId xmlns:a16="http://schemas.microsoft.com/office/drawing/2014/main" id="{DCA16B73-CC2C-F405-653D-954E088653AF}"/>
              </a:ext>
            </a:extLst>
          </p:cNvPr>
          <p:cNvSpPr txBox="1"/>
          <p:nvPr/>
        </p:nvSpPr>
        <p:spPr>
          <a:xfrm>
            <a:off x="4677471" y="1544101"/>
            <a:ext cx="1144884" cy="104847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GB"/>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TaxCatchAll xmlns="bfd53f9f-4934-4e1d-9536-3b8639769d66" xsi:nil="true"/>
    <lcf76f155ced4ddcb4097134ff3c332f xmlns="02749b98-d82d-40b8-b7b6-c4312332823e">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9196C0050BAB3A46B4FB934AC88D8517" ma:contentTypeVersion="24" ma:contentTypeDescription="Create a new document." ma:contentTypeScope="" ma:versionID="a0c922b94f235d3d5ae4f3cebbd957ce">
  <xsd:schema xmlns:xsd="http://www.w3.org/2001/XMLSchema" xmlns:xs="http://www.w3.org/2001/XMLSchema" xmlns:p="http://schemas.microsoft.com/office/2006/metadata/properties" xmlns:ns1="http://schemas.microsoft.com/sharepoint/v3" xmlns:ns2="02749b98-d82d-40b8-b7b6-c4312332823e" xmlns:ns3="bfd53f9f-4934-4e1d-9536-3b8639769d66" targetNamespace="http://schemas.microsoft.com/office/2006/metadata/properties" ma:root="true" ma:fieldsID="49b264433c5370f4ca10a4aacb171fd8" ns1:_="" ns2:_="" ns3:_="">
    <xsd:import namespace="http://schemas.microsoft.com/sharepoint/v3"/>
    <xsd:import namespace="02749b98-d82d-40b8-b7b6-c4312332823e"/>
    <xsd:import namespace="bfd53f9f-4934-4e1d-9536-3b8639769d66"/>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ObjectDetectorVersions" minOccurs="0"/>
                <xsd:element ref="ns2:MediaServiceSearchProperties" minOccurs="0"/>
                <xsd:element ref="ns2:MediaServiceDateTaken" minOccurs="0"/>
                <xsd:element ref="ns3:TaxCatchAll" minOccurs="0"/>
                <xsd:element ref="ns2:MediaServiceOCR" minOccurs="0"/>
                <xsd:element ref="ns2:MediaServiceGenerationTime" minOccurs="0"/>
                <xsd:element ref="ns2:MediaServiceEventHashCode" minOccurs="0"/>
                <xsd:element ref="ns2:lcf76f155ced4ddcb4097134ff3c332f" minOccurs="0"/>
                <xsd:element ref="ns2:MediaServiceLocation" minOccurs="0"/>
                <xsd:element ref="ns2:MediaLengthInSeconds" minOccurs="0"/>
                <xsd:element ref="ns2:MediaServiceBillingMetadata"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4" nillable="true" ma:displayName="Unified Compliance Policy Properties" ma:hidden="true" ma:internalName="_ip_UnifiedCompliancePolicyProperties">
      <xsd:simpleType>
        <xsd:restriction base="dms:Note"/>
      </xsd:simpleType>
    </xsd:element>
    <xsd:element name="_ip_UnifiedCompliancePolicyUIAction" ma:index="25"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2749b98-d82d-40b8-b7b6-c4312332823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6d218ca3-6157-41b5-8479-657d6d515fe2" ma:termSetId="09814cd3-568e-fe90-9814-8d621ff8fb84" ma:anchorId="fba54fb3-c3e1-fe81-a776-ca4b69148c4d" ma:open="true" ma:isKeyword="false">
      <xsd:complexType>
        <xsd:sequence>
          <xsd:element ref="pc:Terms" minOccurs="0" maxOccurs="1"/>
        </xsd:sequence>
      </xsd:complex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fd53f9f-4934-4e1d-9536-3b8639769d66"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5" nillable="true" ma:displayName="Taxonomy Catch All Column" ma:hidden="true" ma:list="{26f01823-f829-48d2-a3f6-337d68c0d346}" ma:internalName="TaxCatchAll" ma:showField="CatchAllData" ma:web="bfd53f9f-4934-4e1d-9536-3b8639769d6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860C54C-FBED-4458-A4AF-6B8E1E067632}">
  <ds:schemaRefs>
    <ds:schemaRef ds:uri="http://schemas.microsoft.com/office/2006/metadata/properties"/>
    <ds:schemaRef ds:uri="http://schemas.microsoft.com/office/infopath/2007/PartnerControls"/>
    <ds:schemaRef ds:uri="http://schemas.microsoft.com/sharepoint/v3"/>
    <ds:schemaRef ds:uri="f249e495-0e60-454b-9685-4d3c7860297e"/>
    <ds:schemaRef ds:uri="f267300e-6fde-47c9-b622-f15224a5fc06"/>
    <ds:schemaRef ds:uri="bfd53f9f-4934-4e1d-9536-3b8639769d66"/>
    <ds:schemaRef ds:uri="02749b98-d82d-40b8-b7b6-c4312332823e"/>
  </ds:schemaRefs>
</ds:datastoreItem>
</file>

<file path=customXml/itemProps2.xml><?xml version="1.0" encoding="utf-8"?>
<ds:datastoreItem xmlns:ds="http://schemas.openxmlformats.org/officeDocument/2006/customXml" ds:itemID="{89ABC15A-97E2-4137-83C2-BBEC9C360B2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02749b98-d82d-40b8-b7b6-c4312332823e"/>
    <ds:schemaRef ds:uri="bfd53f9f-4934-4e1d-9536-3b8639769d6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B703008-FC10-4C6A-A31C-F1469367C14D}">
  <ds:schemaRefs>
    <ds:schemaRef ds:uri="http://schemas.microsoft.com/sharepoint/v3/contenttype/forms"/>
  </ds:schemaRefs>
</ds:datastoreItem>
</file>

<file path=docMetadata/LabelInfo.xml><?xml version="1.0" encoding="utf-8"?>
<clbl:labelList xmlns:clbl="http://schemas.microsoft.com/office/2020/mipLabelMetadata">
  <clbl:label id="{08d3790a-bfaa-4d34-bcc6-258b927b3c5e}" enabled="1" method="Privileged" siteId="{458a982c-dd29-4c65-b438-9b1897e8b8f3}" contentBits="2" removed="0"/>
</clbl:labelList>
</file>

<file path=docProps/app.xml><?xml version="1.0" encoding="utf-8"?>
<Properties xmlns="http://schemas.openxmlformats.org/officeDocument/2006/extended-properties" xmlns:vt="http://schemas.openxmlformats.org/officeDocument/2006/docPropsVTypes">
  <TotalTime>26</TotalTime>
  <Words>672</Words>
  <Application>Microsoft Office PowerPoint</Application>
  <PresentationFormat>Widescreen</PresentationFormat>
  <Paragraphs>114</Paragraphs>
  <Slides>7</Slides>
  <Notes>7</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7</vt:i4>
      </vt:variant>
    </vt:vector>
  </HeadingPairs>
  <TitlesOfParts>
    <vt:vector size="13" baseType="lpstr">
      <vt:lpstr>Calibri</vt:lpstr>
      <vt:lpstr>Aptos</vt:lpstr>
      <vt:lpstr>Arial</vt:lpstr>
      <vt:lpstr>Tahoma</vt:lpstr>
      <vt:lpstr>Office Theme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Microsoft Office User</dc:creator>
  <cp:lastModifiedBy>Mohameod Fathala</cp:lastModifiedBy>
  <cp:revision>168</cp:revision>
  <dcterms:created xsi:type="dcterms:W3CDTF">2023-08-10T11:19:01Z</dcterms:created>
  <dcterms:modified xsi:type="dcterms:W3CDTF">2026-08-06T06:45:25Z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0x0101009196C0050BAB3A46B4FB934AC88D8517</vt:lpwstr>
  </property>
  <property fmtid="{D5CDD505-2E9C-101B-9397-08002B2CF9AE}" pid="3" name="MSIP_Label_08d3790a-bfaa-4d34-bcc6-258b927b3c5e_Enabled">
    <vt:lpwstr>true</vt:lpwstr>
  </property>
  <property fmtid="{D5CDD505-2E9C-101B-9397-08002B2CF9AE}" pid="4" name="MSIP_Label_08d3790a-bfaa-4d34-bcc6-258b927b3c5e_SetDate">
    <vt:lpwstr>2026-02-22T07:29:38Z</vt:lpwstr>
  </property>
  <property fmtid="{D5CDD505-2E9C-101B-9397-08002B2CF9AE}" pid="5" name="MSIP_Label_08d3790a-bfaa-4d34-bcc6-258b927b3c5e_Method">
    <vt:lpwstr>Privileged</vt:lpwstr>
  </property>
  <property fmtid="{D5CDD505-2E9C-101B-9397-08002B2CF9AE}" pid="6" name="MSIP_Label_08d3790a-bfaa-4d34-bcc6-258b927b3c5e_Name">
    <vt:lpwstr>Classified_Public</vt:lpwstr>
  </property>
  <property fmtid="{D5CDD505-2E9C-101B-9397-08002B2CF9AE}" pid="7" name="MSIP_Label_08d3790a-bfaa-4d34-bcc6-258b927b3c5e_SiteId">
    <vt:lpwstr>458a982c-dd29-4c65-b438-9b1897e8b8f3</vt:lpwstr>
  </property>
  <property fmtid="{D5CDD505-2E9C-101B-9397-08002B2CF9AE}" pid="8" name="MSIP_Label_08d3790a-bfaa-4d34-bcc6-258b927b3c5e_ActionId">
    <vt:lpwstr>064c5cf1-44db-4377-80c2-18833daf5a5c</vt:lpwstr>
  </property>
  <property fmtid="{D5CDD505-2E9C-101B-9397-08002B2CF9AE}" pid="9" name="MSIP_Label_08d3790a-bfaa-4d34-bcc6-258b927b3c5e_ContentBits">
    <vt:lpwstr>2</vt:lpwstr>
  </property>
  <property fmtid="{D5CDD505-2E9C-101B-9397-08002B2CF9AE}" pid="10" name="MSIP_Label_08d3790a-bfaa-4d34-bcc6-258b927b3c5e_Tag">
    <vt:lpwstr>10, 0, 1, 2</vt:lpwstr>
  </property>
  <property fmtid="{D5CDD505-2E9C-101B-9397-08002B2CF9AE}" pid="11" name="ClassificationContentMarkingFooterLocations">
    <vt:lpwstr>Office Theme:3\Office Theme:3</vt:lpwstr>
  </property>
  <property fmtid="{D5CDD505-2E9C-101B-9397-08002B2CF9AE}" pid="12" name="ClassificationContentMarkingFooterText">
    <vt:lpwstr>Classification: Public - عام</vt:lpwstr>
  </property>
  <property fmtid="{D5CDD505-2E9C-101B-9397-08002B2CF9AE}" pid="13" name="MediaServiceImageTags">
    <vt:lpwstr/>
  </property>
  <property fmtid="{D5CDD505-2E9C-101B-9397-08002B2CF9AE}" pid="14" name="Order">
    <vt:r8>52000</vt:r8>
  </property>
  <property fmtid="{D5CDD505-2E9C-101B-9397-08002B2CF9AE}" pid="15" name="xd_Signature">
    <vt:bool>false</vt:bool>
  </property>
  <property fmtid="{D5CDD505-2E9C-101B-9397-08002B2CF9AE}" pid="16" name="xd_ProgID">
    <vt:lpwstr/>
  </property>
  <property fmtid="{D5CDD505-2E9C-101B-9397-08002B2CF9AE}" pid="17" name="_SourceUrl">
    <vt:lpwstr/>
  </property>
  <property fmtid="{D5CDD505-2E9C-101B-9397-08002B2CF9AE}" pid="18" name="_SharedFileIndex">
    <vt:lpwstr/>
  </property>
  <property fmtid="{D5CDD505-2E9C-101B-9397-08002B2CF9AE}" pid="19" name="ComplianceAssetId">
    <vt:lpwstr/>
  </property>
  <property fmtid="{D5CDD505-2E9C-101B-9397-08002B2CF9AE}" pid="20" name="TemplateUrl">
    <vt:lpwstr/>
  </property>
  <property fmtid="{D5CDD505-2E9C-101B-9397-08002B2CF9AE}" pid="21" name="_ExtendedDescription">
    <vt:lpwstr/>
  </property>
  <property fmtid="{D5CDD505-2E9C-101B-9397-08002B2CF9AE}" pid="22" name="TriggerFlowInfo">
    <vt:lpwstr/>
  </property>
</Properties>
</file>